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2"/>
  </p:notesMasterIdLst>
  <p:sldIdLst>
    <p:sldId id="258" r:id="rId3"/>
    <p:sldId id="257" r:id="rId4"/>
    <p:sldId id="259" r:id="rId5"/>
    <p:sldId id="261" r:id="rId6"/>
    <p:sldId id="262" r:id="rId7"/>
    <p:sldId id="263" r:id="rId8"/>
    <p:sldId id="342" r:id="rId9"/>
    <p:sldId id="344" r:id="rId10"/>
    <p:sldId id="34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48" autoAdjust="0"/>
    <p:restoredTop sz="94660"/>
  </p:normalViewPr>
  <p:slideViewPr>
    <p:cSldViewPr snapToGrid="0">
      <p:cViewPr varScale="1">
        <p:scale>
          <a:sx n="78" d="100"/>
          <a:sy n="78" d="100"/>
        </p:scale>
        <p:origin x="71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534FF1-2828-4185-9B7E-E573A3E621D0}" type="doc">
      <dgm:prSet loTypeId="urn:microsoft.com/office/officeart/2005/8/layout/cycle6" loCatId="cycle" qsTypeId="urn:microsoft.com/office/officeart/2005/8/quickstyle/simple1" qsCatId="simple" csTypeId="urn:microsoft.com/office/officeart/2005/8/colors/accent3_1" csCatId="accent3" phldr="1"/>
      <dgm:spPr/>
      <dgm:t>
        <a:bodyPr/>
        <a:lstStyle/>
        <a:p>
          <a:endParaRPr lang="en-US"/>
        </a:p>
      </dgm:t>
    </dgm:pt>
    <dgm:pt modelId="{857C1ED5-6FE7-4D1D-97D3-DC6529DCB42A}">
      <dgm:prSet phldrT="[Text]" custT="1"/>
      <dgm:spPr>
        <a:ln w="57150">
          <a:solidFill>
            <a:srgbClr val="7F9953"/>
          </a:solidFill>
        </a:ln>
      </dgm:spPr>
      <dgm:t>
        <a:bodyPr/>
        <a:lstStyle/>
        <a:p>
          <a:endParaRPr lang="en-US" sz="1600" b="0" dirty="0"/>
        </a:p>
      </dgm:t>
    </dgm:pt>
    <dgm:pt modelId="{F102D909-7D19-4CB8-955C-B8D68A974F9C}" type="parTrans" cxnId="{718D66E6-DA95-45D5-B3E8-AA364369BCFD}">
      <dgm:prSet/>
      <dgm:spPr/>
      <dgm:t>
        <a:bodyPr/>
        <a:lstStyle/>
        <a:p>
          <a:endParaRPr lang="en-US"/>
        </a:p>
      </dgm:t>
    </dgm:pt>
    <dgm:pt modelId="{B9E57FA0-F195-4904-8175-B0FBB0A47E63}" type="sibTrans" cxnId="{718D66E6-DA95-45D5-B3E8-AA364369BCFD}">
      <dgm:prSet/>
      <dgm:spPr>
        <a:ln>
          <a:solidFill>
            <a:srgbClr val="7F9953"/>
          </a:solidFill>
        </a:ln>
      </dgm:spPr>
      <dgm:t>
        <a:bodyPr/>
        <a:lstStyle/>
        <a:p>
          <a:endParaRPr lang="en-US"/>
        </a:p>
      </dgm:t>
    </dgm:pt>
    <dgm:pt modelId="{3C3FF1C5-550A-4924-A215-EA8C9EDC3019}">
      <dgm:prSet phldrT="[Text]" custT="1"/>
      <dgm:spPr>
        <a:ln w="57150">
          <a:solidFill>
            <a:srgbClr val="7F9953"/>
          </a:solidFill>
        </a:ln>
      </dgm:spPr>
      <dgm:t>
        <a:bodyPr/>
        <a:lstStyle/>
        <a:p>
          <a:r>
            <a:rPr lang="en-US" sz="1600" b="1" dirty="0"/>
            <a:t>Core Focus</a:t>
          </a:r>
        </a:p>
      </dgm:t>
    </dgm:pt>
    <dgm:pt modelId="{661361E7-DA8E-4844-8793-D718B6840170}" type="parTrans" cxnId="{4E3E98DA-3501-4B51-91E5-1892AE0F4BBF}">
      <dgm:prSet/>
      <dgm:spPr/>
      <dgm:t>
        <a:bodyPr/>
        <a:lstStyle/>
        <a:p>
          <a:endParaRPr lang="en-US"/>
        </a:p>
      </dgm:t>
    </dgm:pt>
    <dgm:pt modelId="{1D4AA2CF-4723-4580-8813-A449CA921305}" type="sibTrans" cxnId="{4E3E98DA-3501-4B51-91E5-1892AE0F4BBF}">
      <dgm:prSet/>
      <dgm:spPr>
        <a:ln>
          <a:solidFill>
            <a:srgbClr val="7F9953"/>
          </a:solidFill>
        </a:ln>
      </dgm:spPr>
      <dgm:t>
        <a:bodyPr/>
        <a:lstStyle/>
        <a:p>
          <a:endParaRPr lang="en-US"/>
        </a:p>
      </dgm:t>
    </dgm:pt>
    <dgm:pt modelId="{A6B5DB0D-0B8A-4C2E-9A52-34C63BAFC0B9}">
      <dgm:prSet phldrT="[Text]" custT="1"/>
      <dgm:spPr>
        <a:ln w="57150">
          <a:solidFill>
            <a:srgbClr val="7F9953"/>
          </a:solidFill>
        </a:ln>
      </dgm:spPr>
      <dgm:t>
        <a:bodyPr/>
        <a:lstStyle/>
        <a:p>
          <a:endParaRPr lang="en-US" sz="1600" b="1" dirty="0"/>
        </a:p>
        <a:p>
          <a:endParaRPr lang="en-US" sz="1600" b="1" dirty="0"/>
        </a:p>
        <a:p>
          <a:endParaRPr lang="en-US" sz="1600" dirty="0"/>
        </a:p>
      </dgm:t>
    </dgm:pt>
    <dgm:pt modelId="{928CA174-9712-4578-99FF-7A2083F6FA07}" type="parTrans" cxnId="{EE16476C-35D5-4A1E-A06E-661D181F49CE}">
      <dgm:prSet/>
      <dgm:spPr/>
      <dgm:t>
        <a:bodyPr/>
        <a:lstStyle/>
        <a:p>
          <a:endParaRPr lang="en-US"/>
        </a:p>
      </dgm:t>
    </dgm:pt>
    <dgm:pt modelId="{E77E35EB-329C-4ABB-B6A3-42ED8510E1CD}" type="sibTrans" cxnId="{EE16476C-35D5-4A1E-A06E-661D181F49CE}">
      <dgm:prSet/>
      <dgm:spPr>
        <a:ln>
          <a:solidFill>
            <a:srgbClr val="7F9953"/>
          </a:solidFill>
        </a:ln>
      </dgm:spPr>
      <dgm:t>
        <a:bodyPr/>
        <a:lstStyle/>
        <a:p>
          <a:endParaRPr lang="en-US"/>
        </a:p>
      </dgm:t>
    </dgm:pt>
    <dgm:pt modelId="{9E683136-5E4B-43CB-BF17-97497BD4BE1D}">
      <dgm:prSet phldrT="[Text]" custT="1"/>
      <dgm:spPr>
        <a:ln w="57150">
          <a:solidFill>
            <a:srgbClr val="7F9953"/>
          </a:solidFill>
        </a:ln>
      </dgm:spPr>
      <dgm:t>
        <a:bodyPr/>
        <a:lstStyle/>
        <a:p>
          <a:r>
            <a:rPr lang="en-US" sz="1400" b="1" dirty="0"/>
            <a:t>Purpose/Cause/Passion</a:t>
          </a:r>
          <a:r>
            <a:rPr lang="en-US" sz="1400" dirty="0"/>
            <a:t>: Build solid foundations internally that will catapult growth for leaders and their teams </a:t>
          </a:r>
        </a:p>
      </dgm:t>
    </dgm:pt>
    <dgm:pt modelId="{272B5A1D-54E6-4C23-ABE7-4168B5CD316D}" type="parTrans" cxnId="{DBC2363C-7C9A-4BC6-8505-E035B8CF0778}">
      <dgm:prSet/>
      <dgm:spPr/>
      <dgm:t>
        <a:bodyPr/>
        <a:lstStyle/>
        <a:p>
          <a:endParaRPr lang="en-US"/>
        </a:p>
      </dgm:t>
    </dgm:pt>
    <dgm:pt modelId="{3B09635C-ACBF-4562-B7C1-6460EC6C7024}" type="sibTrans" cxnId="{DBC2363C-7C9A-4BC6-8505-E035B8CF0778}">
      <dgm:prSet/>
      <dgm:spPr/>
      <dgm:t>
        <a:bodyPr/>
        <a:lstStyle/>
        <a:p>
          <a:endParaRPr lang="en-US"/>
        </a:p>
      </dgm:t>
    </dgm:pt>
    <dgm:pt modelId="{2D55A2C4-6CE7-4053-868C-5B06800DCE48}">
      <dgm:prSet phldrT="[Text]" custT="1"/>
      <dgm:spPr>
        <a:ln w="57150">
          <a:solidFill>
            <a:srgbClr val="7F9953"/>
          </a:solidFill>
        </a:ln>
      </dgm:spPr>
      <dgm:t>
        <a:bodyPr/>
        <a:lstStyle/>
        <a:p>
          <a:pPr algn="l"/>
          <a:endParaRPr lang="en-US" sz="1600" b="1" dirty="0"/>
        </a:p>
        <a:p>
          <a:pPr algn="l"/>
          <a:r>
            <a:rPr lang="en-US" sz="1600" b="1" dirty="0"/>
            <a:t>Proven Process:</a:t>
          </a:r>
          <a:r>
            <a:rPr lang="en-US" sz="1600" dirty="0"/>
            <a:t>  </a:t>
          </a:r>
        </a:p>
        <a:p>
          <a:pPr algn="l"/>
          <a:r>
            <a:rPr lang="en-US" sz="1400" dirty="0"/>
            <a:t>Awareness, discussion, execution, growth, evaluation, circle back</a:t>
          </a:r>
        </a:p>
        <a:p>
          <a:pPr algn="l"/>
          <a:endParaRPr lang="en-US" sz="1600" dirty="0"/>
        </a:p>
      </dgm:t>
    </dgm:pt>
    <dgm:pt modelId="{D3E141B0-5B38-433B-9197-74BE1652720C}" type="parTrans" cxnId="{1FB311C8-C16E-4824-A0A6-86B1D9FDDDAF}">
      <dgm:prSet/>
      <dgm:spPr/>
      <dgm:t>
        <a:bodyPr/>
        <a:lstStyle/>
        <a:p>
          <a:endParaRPr lang="en-US"/>
        </a:p>
      </dgm:t>
    </dgm:pt>
    <dgm:pt modelId="{3AE390FE-0221-44B7-8E7F-4B185BD22040}" type="sibTrans" cxnId="{1FB311C8-C16E-4824-A0A6-86B1D9FDDDAF}">
      <dgm:prSet/>
      <dgm:spPr>
        <a:ln>
          <a:solidFill>
            <a:srgbClr val="7F9953"/>
          </a:solidFill>
        </a:ln>
      </dgm:spPr>
      <dgm:t>
        <a:bodyPr/>
        <a:lstStyle/>
        <a:p>
          <a:endParaRPr lang="en-US"/>
        </a:p>
      </dgm:t>
    </dgm:pt>
    <dgm:pt modelId="{FCA8F2ED-9D5D-4D84-AD72-ECC40B64FC36}">
      <dgm:prSet phldrT="[Text]" custT="1"/>
      <dgm:spPr>
        <a:ln w="57150">
          <a:solidFill>
            <a:srgbClr val="7F9953"/>
          </a:solidFill>
        </a:ln>
      </dgm:spPr>
      <dgm:t>
        <a:bodyPr/>
        <a:lstStyle/>
        <a:p>
          <a:pPr algn="l"/>
          <a:endParaRPr lang="en-US" sz="1600" b="1" dirty="0"/>
        </a:p>
        <a:p>
          <a:pPr algn="l"/>
          <a:endParaRPr lang="en-US" sz="1600" b="1" dirty="0"/>
        </a:p>
        <a:p>
          <a:pPr algn="l"/>
          <a:r>
            <a:rPr lang="en-US" sz="1600" b="1" dirty="0"/>
            <a:t>Guarantee</a:t>
          </a:r>
          <a:endParaRPr lang="en-US" sz="1600" b="0" dirty="0"/>
        </a:p>
        <a:p>
          <a:pPr algn="l"/>
          <a:r>
            <a:rPr lang="en-US" sz="1400" b="0" dirty="0"/>
            <a:t>You will experience individual unique care that adds value to you and your business, or I will recommend someone more suited to your needs</a:t>
          </a:r>
          <a:r>
            <a:rPr lang="en-US" sz="1600" b="0" dirty="0"/>
            <a:t>.</a:t>
          </a:r>
        </a:p>
        <a:p>
          <a:pPr algn="l"/>
          <a:endParaRPr lang="en-US" sz="1600" b="1" dirty="0"/>
        </a:p>
        <a:p>
          <a:pPr algn="l"/>
          <a:endParaRPr lang="en-US" sz="1600" b="1" dirty="0"/>
        </a:p>
      </dgm:t>
    </dgm:pt>
    <dgm:pt modelId="{F6AD4095-A8B9-4B2D-9952-00EFDF5F2657}" type="parTrans" cxnId="{F71151C5-8403-47CF-8A0F-CD073A157509}">
      <dgm:prSet/>
      <dgm:spPr/>
      <dgm:t>
        <a:bodyPr/>
        <a:lstStyle/>
        <a:p>
          <a:endParaRPr lang="en-US"/>
        </a:p>
      </dgm:t>
    </dgm:pt>
    <dgm:pt modelId="{56939EF8-6800-443A-B3FE-7436B1CD2ED4}" type="sibTrans" cxnId="{F71151C5-8403-47CF-8A0F-CD073A157509}">
      <dgm:prSet/>
      <dgm:spPr>
        <a:ln>
          <a:solidFill>
            <a:srgbClr val="7F9953"/>
          </a:solidFill>
        </a:ln>
      </dgm:spPr>
      <dgm:t>
        <a:bodyPr/>
        <a:lstStyle/>
        <a:p>
          <a:endParaRPr lang="en-US"/>
        </a:p>
      </dgm:t>
    </dgm:pt>
    <dgm:pt modelId="{4F1D8CEA-9378-4072-989F-72624E9EFBE5}">
      <dgm:prSet phldrT="[Text]" custT="1"/>
      <dgm:spPr>
        <a:ln w="57150">
          <a:solidFill>
            <a:srgbClr val="7F9953"/>
          </a:solidFill>
        </a:ln>
      </dgm:spPr>
      <dgm:t>
        <a:bodyPr/>
        <a:lstStyle/>
        <a:p>
          <a:r>
            <a:rPr lang="en-US" sz="1400" b="1" dirty="0"/>
            <a:t>My Niche: </a:t>
          </a:r>
          <a:r>
            <a:rPr lang="en-US" sz="1400" b="0" dirty="0"/>
            <a:t>Expert at empowering and implementing  your best ideas by co-creation and accountability </a:t>
          </a:r>
          <a:endParaRPr lang="en-US" sz="1400" dirty="0"/>
        </a:p>
      </dgm:t>
    </dgm:pt>
    <dgm:pt modelId="{AB4E9CAB-39E3-40B5-A600-452B7DDF6871}" type="parTrans" cxnId="{C0C1E6FA-5423-4C9E-B3F4-628DBB7D34B6}">
      <dgm:prSet/>
      <dgm:spPr/>
      <dgm:t>
        <a:bodyPr/>
        <a:lstStyle/>
        <a:p>
          <a:endParaRPr lang="en-US"/>
        </a:p>
      </dgm:t>
    </dgm:pt>
    <dgm:pt modelId="{36423F30-0713-4684-9879-D84069E1D681}" type="sibTrans" cxnId="{C0C1E6FA-5423-4C9E-B3F4-628DBB7D34B6}">
      <dgm:prSet/>
      <dgm:spPr/>
      <dgm:t>
        <a:bodyPr/>
        <a:lstStyle/>
        <a:p>
          <a:endParaRPr lang="en-US"/>
        </a:p>
      </dgm:t>
    </dgm:pt>
    <dgm:pt modelId="{A2DF004C-65CF-48BE-8E57-5A2C31F95497}" type="pres">
      <dgm:prSet presAssocID="{06534FF1-2828-4185-9B7E-E573A3E621D0}" presName="cycle" presStyleCnt="0">
        <dgm:presLayoutVars>
          <dgm:dir/>
          <dgm:resizeHandles val="exact"/>
        </dgm:presLayoutVars>
      </dgm:prSet>
      <dgm:spPr/>
    </dgm:pt>
    <dgm:pt modelId="{CC634A04-09EF-4675-B61F-4D3DA7404F00}" type="pres">
      <dgm:prSet presAssocID="{857C1ED5-6FE7-4D1D-97D3-DC6529DCB42A}" presName="node" presStyleLbl="node1" presStyleIdx="0" presStyleCnt="5" custScaleX="156379" custScaleY="106691" custRadScaleRad="94370" custRadScaleInc="3756">
        <dgm:presLayoutVars>
          <dgm:bulletEnabled val="1"/>
        </dgm:presLayoutVars>
      </dgm:prSet>
      <dgm:spPr/>
    </dgm:pt>
    <dgm:pt modelId="{B9CF1F74-155C-449C-AD3A-C8EEBFAE9BCA}" type="pres">
      <dgm:prSet presAssocID="{857C1ED5-6FE7-4D1D-97D3-DC6529DCB42A}" presName="spNode" presStyleCnt="0"/>
      <dgm:spPr/>
    </dgm:pt>
    <dgm:pt modelId="{A3DD94C2-C7C7-4EFD-9D43-44054AD1815E}" type="pres">
      <dgm:prSet presAssocID="{B9E57FA0-F195-4904-8175-B0FBB0A47E63}" presName="sibTrans" presStyleLbl="sibTrans1D1" presStyleIdx="0" presStyleCnt="5"/>
      <dgm:spPr/>
    </dgm:pt>
    <dgm:pt modelId="{86E7DE60-1637-4003-84C7-B5C1FCF9A2CD}" type="pres">
      <dgm:prSet presAssocID="{3C3FF1C5-550A-4924-A215-EA8C9EDC3019}" presName="node" presStyleLbl="node1" presStyleIdx="1" presStyleCnt="5" custScaleX="153977" custScaleY="144490" custRadScaleRad="100986" custRadScaleInc="62949">
        <dgm:presLayoutVars>
          <dgm:bulletEnabled val="1"/>
        </dgm:presLayoutVars>
      </dgm:prSet>
      <dgm:spPr/>
    </dgm:pt>
    <dgm:pt modelId="{72F3A81A-4925-4602-9FD3-0D17B306AE33}" type="pres">
      <dgm:prSet presAssocID="{3C3FF1C5-550A-4924-A215-EA8C9EDC3019}" presName="spNode" presStyleCnt="0"/>
      <dgm:spPr/>
    </dgm:pt>
    <dgm:pt modelId="{AF5A91E1-9569-4BC1-8B35-F8CE29B009FE}" type="pres">
      <dgm:prSet presAssocID="{1D4AA2CF-4723-4580-8813-A449CA921305}" presName="sibTrans" presStyleLbl="sibTrans1D1" presStyleIdx="1" presStyleCnt="5"/>
      <dgm:spPr/>
    </dgm:pt>
    <dgm:pt modelId="{DE923FDD-051B-427C-9EBB-046437CE6057}" type="pres">
      <dgm:prSet presAssocID="{A6B5DB0D-0B8A-4C2E-9A52-34C63BAFC0B9}" presName="node" presStyleLbl="node1" presStyleIdx="2" presStyleCnt="5" custScaleX="164333" custRadScaleRad="104817" custRadScaleInc="-19121">
        <dgm:presLayoutVars>
          <dgm:bulletEnabled val="1"/>
        </dgm:presLayoutVars>
      </dgm:prSet>
      <dgm:spPr/>
    </dgm:pt>
    <dgm:pt modelId="{26674A7E-B57F-4620-B02F-42732AEDB5E3}" type="pres">
      <dgm:prSet presAssocID="{A6B5DB0D-0B8A-4C2E-9A52-34C63BAFC0B9}" presName="spNode" presStyleCnt="0"/>
      <dgm:spPr/>
    </dgm:pt>
    <dgm:pt modelId="{F80C9B80-A9D2-400D-AB95-61743210AAD1}" type="pres">
      <dgm:prSet presAssocID="{E77E35EB-329C-4ABB-B6A3-42ED8510E1CD}" presName="sibTrans" presStyleLbl="sibTrans1D1" presStyleIdx="2" presStyleCnt="5"/>
      <dgm:spPr/>
    </dgm:pt>
    <dgm:pt modelId="{BBC1A469-CC46-4F7F-B914-316DE12BB618}" type="pres">
      <dgm:prSet presAssocID="{2D55A2C4-6CE7-4053-868C-5B06800DCE48}" presName="node" presStyleLbl="node1" presStyleIdx="3" presStyleCnt="5" custScaleX="153976" custRadScaleRad="102535" custRadScaleInc="16582">
        <dgm:presLayoutVars>
          <dgm:bulletEnabled val="1"/>
        </dgm:presLayoutVars>
      </dgm:prSet>
      <dgm:spPr/>
    </dgm:pt>
    <dgm:pt modelId="{4E7E5BDC-ABD2-4125-869A-041CC50021DD}" type="pres">
      <dgm:prSet presAssocID="{2D55A2C4-6CE7-4053-868C-5B06800DCE48}" presName="spNode" presStyleCnt="0"/>
      <dgm:spPr/>
    </dgm:pt>
    <dgm:pt modelId="{5A59D17B-8A63-41CA-9A03-542C1457DDBA}" type="pres">
      <dgm:prSet presAssocID="{3AE390FE-0221-44B7-8E7F-4B185BD22040}" presName="sibTrans" presStyleLbl="sibTrans1D1" presStyleIdx="3" presStyleCnt="5"/>
      <dgm:spPr/>
    </dgm:pt>
    <dgm:pt modelId="{4E94FE44-2F5F-4AC6-979A-16A5503B20D0}" type="pres">
      <dgm:prSet presAssocID="{FCA8F2ED-9D5D-4D84-AD72-ECC40B64FC36}" presName="node" presStyleLbl="node1" presStyleIdx="4" presStyleCnt="5" custScaleX="146265" custScaleY="113065" custRadScaleRad="99738" custRadScaleInc="-60739">
        <dgm:presLayoutVars>
          <dgm:bulletEnabled val="1"/>
        </dgm:presLayoutVars>
      </dgm:prSet>
      <dgm:spPr/>
    </dgm:pt>
    <dgm:pt modelId="{A159AC0B-7CFE-425F-B769-998395544FF9}" type="pres">
      <dgm:prSet presAssocID="{FCA8F2ED-9D5D-4D84-AD72-ECC40B64FC36}" presName="spNode" presStyleCnt="0"/>
      <dgm:spPr/>
    </dgm:pt>
    <dgm:pt modelId="{95AD852E-A85E-4EA3-9375-1E486AC4272C}" type="pres">
      <dgm:prSet presAssocID="{56939EF8-6800-443A-B3FE-7436B1CD2ED4}" presName="sibTrans" presStyleLbl="sibTrans1D1" presStyleIdx="4" presStyleCnt="5"/>
      <dgm:spPr/>
    </dgm:pt>
  </dgm:ptLst>
  <dgm:cxnLst>
    <dgm:cxn modelId="{C8538929-7ECC-4A29-8F88-58C6C719DB1A}" type="presOf" srcId="{1D4AA2CF-4723-4580-8813-A449CA921305}" destId="{AF5A91E1-9569-4BC1-8B35-F8CE29B009FE}" srcOrd="0" destOrd="0" presId="urn:microsoft.com/office/officeart/2005/8/layout/cycle6"/>
    <dgm:cxn modelId="{8FF58D34-887A-4AD7-BB55-723D4A39D644}" type="presOf" srcId="{06534FF1-2828-4185-9B7E-E573A3E621D0}" destId="{A2DF004C-65CF-48BE-8E57-5A2C31F95497}" srcOrd="0" destOrd="0" presId="urn:microsoft.com/office/officeart/2005/8/layout/cycle6"/>
    <dgm:cxn modelId="{DBC2363C-7C9A-4BC6-8505-E035B8CF0778}" srcId="{3C3FF1C5-550A-4924-A215-EA8C9EDC3019}" destId="{9E683136-5E4B-43CB-BF17-97497BD4BE1D}" srcOrd="0" destOrd="0" parTransId="{272B5A1D-54E6-4C23-ABE7-4168B5CD316D}" sibTransId="{3B09635C-ACBF-4562-B7C1-6460EC6C7024}"/>
    <dgm:cxn modelId="{2BBB994B-6031-449A-A6B1-048C504F290F}" type="presOf" srcId="{A6B5DB0D-0B8A-4C2E-9A52-34C63BAFC0B9}" destId="{DE923FDD-051B-427C-9EBB-046437CE6057}" srcOrd="0" destOrd="0" presId="urn:microsoft.com/office/officeart/2005/8/layout/cycle6"/>
    <dgm:cxn modelId="{EE16476C-35D5-4A1E-A06E-661D181F49CE}" srcId="{06534FF1-2828-4185-9B7E-E573A3E621D0}" destId="{A6B5DB0D-0B8A-4C2E-9A52-34C63BAFC0B9}" srcOrd="2" destOrd="0" parTransId="{928CA174-9712-4578-99FF-7A2083F6FA07}" sibTransId="{E77E35EB-329C-4ABB-B6A3-42ED8510E1CD}"/>
    <dgm:cxn modelId="{E19FAA71-8EBC-46A7-90FE-90903258A818}" type="presOf" srcId="{3AE390FE-0221-44B7-8E7F-4B185BD22040}" destId="{5A59D17B-8A63-41CA-9A03-542C1457DDBA}" srcOrd="0" destOrd="0" presId="urn:microsoft.com/office/officeart/2005/8/layout/cycle6"/>
    <dgm:cxn modelId="{2A11FD96-822F-417E-A846-65A8A8CCF6D5}" type="presOf" srcId="{857C1ED5-6FE7-4D1D-97D3-DC6529DCB42A}" destId="{CC634A04-09EF-4675-B61F-4D3DA7404F00}" srcOrd="0" destOrd="0" presId="urn:microsoft.com/office/officeart/2005/8/layout/cycle6"/>
    <dgm:cxn modelId="{342C48A0-3B0D-4365-AB9F-FF2D33521D13}" type="presOf" srcId="{FCA8F2ED-9D5D-4D84-AD72-ECC40B64FC36}" destId="{4E94FE44-2F5F-4AC6-979A-16A5503B20D0}" srcOrd="0" destOrd="0" presId="urn:microsoft.com/office/officeart/2005/8/layout/cycle6"/>
    <dgm:cxn modelId="{E8B0C2AC-468C-4232-A04B-1D5F9808A4C2}" type="presOf" srcId="{2D55A2C4-6CE7-4053-868C-5B06800DCE48}" destId="{BBC1A469-CC46-4F7F-B914-316DE12BB618}" srcOrd="0" destOrd="0" presId="urn:microsoft.com/office/officeart/2005/8/layout/cycle6"/>
    <dgm:cxn modelId="{8A5B10C2-9384-4BD1-9E0F-2B5024EF4B43}" type="presOf" srcId="{E77E35EB-329C-4ABB-B6A3-42ED8510E1CD}" destId="{F80C9B80-A9D2-400D-AB95-61743210AAD1}" srcOrd="0" destOrd="0" presId="urn:microsoft.com/office/officeart/2005/8/layout/cycle6"/>
    <dgm:cxn modelId="{F71151C5-8403-47CF-8A0F-CD073A157509}" srcId="{06534FF1-2828-4185-9B7E-E573A3E621D0}" destId="{FCA8F2ED-9D5D-4D84-AD72-ECC40B64FC36}" srcOrd="4" destOrd="0" parTransId="{F6AD4095-A8B9-4B2D-9952-00EFDF5F2657}" sibTransId="{56939EF8-6800-443A-B3FE-7436B1CD2ED4}"/>
    <dgm:cxn modelId="{1FB311C8-C16E-4824-A0A6-86B1D9FDDDAF}" srcId="{06534FF1-2828-4185-9B7E-E573A3E621D0}" destId="{2D55A2C4-6CE7-4053-868C-5B06800DCE48}" srcOrd="3" destOrd="0" parTransId="{D3E141B0-5B38-433B-9197-74BE1652720C}" sibTransId="{3AE390FE-0221-44B7-8E7F-4B185BD22040}"/>
    <dgm:cxn modelId="{4E3E98DA-3501-4B51-91E5-1892AE0F4BBF}" srcId="{06534FF1-2828-4185-9B7E-E573A3E621D0}" destId="{3C3FF1C5-550A-4924-A215-EA8C9EDC3019}" srcOrd="1" destOrd="0" parTransId="{661361E7-DA8E-4844-8793-D718B6840170}" sibTransId="{1D4AA2CF-4723-4580-8813-A449CA921305}"/>
    <dgm:cxn modelId="{C3E787DF-647C-4A25-9EF5-01249530589C}" type="presOf" srcId="{56939EF8-6800-443A-B3FE-7436B1CD2ED4}" destId="{95AD852E-A85E-4EA3-9375-1E486AC4272C}" srcOrd="0" destOrd="0" presId="urn:microsoft.com/office/officeart/2005/8/layout/cycle6"/>
    <dgm:cxn modelId="{718D66E6-DA95-45D5-B3E8-AA364369BCFD}" srcId="{06534FF1-2828-4185-9B7E-E573A3E621D0}" destId="{857C1ED5-6FE7-4D1D-97D3-DC6529DCB42A}" srcOrd="0" destOrd="0" parTransId="{F102D909-7D19-4CB8-955C-B8D68A974F9C}" sibTransId="{B9E57FA0-F195-4904-8175-B0FBB0A47E63}"/>
    <dgm:cxn modelId="{F6016DF6-54DF-426B-8C53-4A2CE7F23B18}" type="presOf" srcId="{B9E57FA0-F195-4904-8175-B0FBB0A47E63}" destId="{A3DD94C2-C7C7-4EFD-9D43-44054AD1815E}" srcOrd="0" destOrd="0" presId="urn:microsoft.com/office/officeart/2005/8/layout/cycle6"/>
    <dgm:cxn modelId="{AD8AB9F8-1822-4094-90B0-12CA97037D25}" type="presOf" srcId="{3C3FF1C5-550A-4924-A215-EA8C9EDC3019}" destId="{86E7DE60-1637-4003-84C7-B5C1FCF9A2CD}" srcOrd="0" destOrd="0" presId="urn:microsoft.com/office/officeart/2005/8/layout/cycle6"/>
    <dgm:cxn modelId="{C0C1E6FA-5423-4C9E-B3F4-628DBB7D34B6}" srcId="{3C3FF1C5-550A-4924-A215-EA8C9EDC3019}" destId="{4F1D8CEA-9378-4072-989F-72624E9EFBE5}" srcOrd="1" destOrd="0" parTransId="{AB4E9CAB-39E3-40B5-A600-452B7DDF6871}" sibTransId="{36423F30-0713-4684-9879-D84069E1D681}"/>
    <dgm:cxn modelId="{25880DFB-6D4B-48CB-9E23-05C941D8118A}" type="presOf" srcId="{9E683136-5E4B-43CB-BF17-97497BD4BE1D}" destId="{86E7DE60-1637-4003-84C7-B5C1FCF9A2CD}" srcOrd="0" destOrd="1" presId="urn:microsoft.com/office/officeart/2005/8/layout/cycle6"/>
    <dgm:cxn modelId="{23DF85FB-876C-42CF-AF00-483CE227FE66}" type="presOf" srcId="{4F1D8CEA-9378-4072-989F-72624E9EFBE5}" destId="{86E7DE60-1637-4003-84C7-B5C1FCF9A2CD}" srcOrd="0" destOrd="2" presId="urn:microsoft.com/office/officeart/2005/8/layout/cycle6"/>
    <dgm:cxn modelId="{96AEC260-8BFC-48C0-978D-133095535414}" type="presParOf" srcId="{A2DF004C-65CF-48BE-8E57-5A2C31F95497}" destId="{CC634A04-09EF-4675-B61F-4D3DA7404F00}" srcOrd="0" destOrd="0" presId="urn:microsoft.com/office/officeart/2005/8/layout/cycle6"/>
    <dgm:cxn modelId="{BE1405EC-700E-492B-9DF2-462376E48E86}" type="presParOf" srcId="{A2DF004C-65CF-48BE-8E57-5A2C31F95497}" destId="{B9CF1F74-155C-449C-AD3A-C8EEBFAE9BCA}" srcOrd="1" destOrd="0" presId="urn:microsoft.com/office/officeart/2005/8/layout/cycle6"/>
    <dgm:cxn modelId="{0D39E5E9-C48D-4658-9AF8-2A7A0F32D42F}" type="presParOf" srcId="{A2DF004C-65CF-48BE-8E57-5A2C31F95497}" destId="{A3DD94C2-C7C7-4EFD-9D43-44054AD1815E}" srcOrd="2" destOrd="0" presId="urn:microsoft.com/office/officeart/2005/8/layout/cycle6"/>
    <dgm:cxn modelId="{B9A0C2B9-3D4D-45A0-B318-ABFF67BBC475}" type="presParOf" srcId="{A2DF004C-65CF-48BE-8E57-5A2C31F95497}" destId="{86E7DE60-1637-4003-84C7-B5C1FCF9A2CD}" srcOrd="3" destOrd="0" presId="urn:microsoft.com/office/officeart/2005/8/layout/cycle6"/>
    <dgm:cxn modelId="{AD8EFB7D-8929-49B3-A1A2-3BAC579651D1}" type="presParOf" srcId="{A2DF004C-65CF-48BE-8E57-5A2C31F95497}" destId="{72F3A81A-4925-4602-9FD3-0D17B306AE33}" srcOrd="4" destOrd="0" presId="urn:microsoft.com/office/officeart/2005/8/layout/cycle6"/>
    <dgm:cxn modelId="{B134F187-1F87-4238-A381-D32266032847}" type="presParOf" srcId="{A2DF004C-65CF-48BE-8E57-5A2C31F95497}" destId="{AF5A91E1-9569-4BC1-8B35-F8CE29B009FE}" srcOrd="5" destOrd="0" presId="urn:microsoft.com/office/officeart/2005/8/layout/cycle6"/>
    <dgm:cxn modelId="{BCBAF935-52C0-412B-9331-34884126E3F9}" type="presParOf" srcId="{A2DF004C-65CF-48BE-8E57-5A2C31F95497}" destId="{DE923FDD-051B-427C-9EBB-046437CE6057}" srcOrd="6" destOrd="0" presId="urn:microsoft.com/office/officeart/2005/8/layout/cycle6"/>
    <dgm:cxn modelId="{579CF8A4-3716-4523-A025-A94B14689BAB}" type="presParOf" srcId="{A2DF004C-65CF-48BE-8E57-5A2C31F95497}" destId="{26674A7E-B57F-4620-B02F-42732AEDB5E3}" srcOrd="7" destOrd="0" presId="urn:microsoft.com/office/officeart/2005/8/layout/cycle6"/>
    <dgm:cxn modelId="{D2926EAD-790D-4AAF-8954-70406963FE60}" type="presParOf" srcId="{A2DF004C-65CF-48BE-8E57-5A2C31F95497}" destId="{F80C9B80-A9D2-400D-AB95-61743210AAD1}" srcOrd="8" destOrd="0" presId="urn:microsoft.com/office/officeart/2005/8/layout/cycle6"/>
    <dgm:cxn modelId="{2037C54D-336C-421A-B7F7-3C2BCD282D85}" type="presParOf" srcId="{A2DF004C-65CF-48BE-8E57-5A2C31F95497}" destId="{BBC1A469-CC46-4F7F-B914-316DE12BB618}" srcOrd="9" destOrd="0" presId="urn:microsoft.com/office/officeart/2005/8/layout/cycle6"/>
    <dgm:cxn modelId="{B7406ABC-0993-4A9F-A05E-1C591E6359EF}" type="presParOf" srcId="{A2DF004C-65CF-48BE-8E57-5A2C31F95497}" destId="{4E7E5BDC-ABD2-4125-869A-041CC50021DD}" srcOrd="10" destOrd="0" presId="urn:microsoft.com/office/officeart/2005/8/layout/cycle6"/>
    <dgm:cxn modelId="{5DA6BB63-1A32-41F7-B45F-B0FA472D0C0E}" type="presParOf" srcId="{A2DF004C-65CF-48BE-8E57-5A2C31F95497}" destId="{5A59D17B-8A63-41CA-9A03-542C1457DDBA}" srcOrd="11" destOrd="0" presId="urn:microsoft.com/office/officeart/2005/8/layout/cycle6"/>
    <dgm:cxn modelId="{C16CDD69-43C1-47EC-B25E-471504AC941F}" type="presParOf" srcId="{A2DF004C-65CF-48BE-8E57-5A2C31F95497}" destId="{4E94FE44-2F5F-4AC6-979A-16A5503B20D0}" srcOrd="12" destOrd="0" presId="urn:microsoft.com/office/officeart/2005/8/layout/cycle6"/>
    <dgm:cxn modelId="{687B95CA-CF14-4C54-A64D-8A28A9AC52F8}" type="presParOf" srcId="{A2DF004C-65CF-48BE-8E57-5A2C31F95497}" destId="{A159AC0B-7CFE-425F-B769-998395544FF9}" srcOrd="13" destOrd="0" presId="urn:microsoft.com/office/officeart/2005/8/layout/cycle6"/>
    <dgm:cxn modelId="{3D6F61E2-CFC8-4386-AE04-975A1584D434}" type="presParOf" srcId="{A2DF004C-65CF-48BE-8E57-5A2C31F95497}" destId="{95AD852E-A85E-4EA3-9375-1E486AC4272C}"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2D64BE8-1CBA-4B6F-816A-BD3C328DC738}" type="doc">
      <dgm:prSet loTypeId="urn:microsoft.com/office/officeart/2005/8/layout/vList5" loCatId="list" qsTypeId="urn:microsoft.com/office/officeart/2005/8/quickstyle/simple4" qsCatId="simple" csTypeId="urn:microsoft.com/office/officeart/2005/8/colors/colorful5" csCatId="colorful" phldr="1"/>
      <dgm:spPr/>
      <dgm:t>
        <a:bodyPr/>
        <a:lstStyle/>
        <a:p>
          <a:endParaRPr lang="en-US"/>
        </a:p>
      </dgm:t>
    </dgm:pt>
    <dgm:pt modelId="{AA2AC4E1-DF9B-44B5-8E7A-EB0849B60E3A}">
      <dgm:prSet/>
      <dgm:spPr/>
      <dgm:t>
        <a:bodyPr/>
        <a:lstStyle/>
        <a:p>
          <a:r>
            <a:rPr lang="en-US" dirty="0"/>
            <a:t>The Great Resignation</a:t>
          </a:r>
        </a:p>
      </dgm:t>
    </dgm:pt>
    <dgm:pt modelId="{1AE3A2D3-B5CE-418C-BCD6-90DAC6E30319}" type="parTrans" cxnId="{2FAFED36-61F8-4D1D-BA9A-7F6AC8E76ECA}">
      <dgm:prSet/>
      <dgm:spPr/>
      <dgm:t>
        <a:bodyPr/>
        <a:lstStyle/>
        <a:p>
          <a:endParaRPr lang="en-US"/>
        </a:p>
      </dgm:t>
    </dgm:pt>
    <dgm:pt modelId="{0C423093-78DE-4105-874D-8CBBA4309097}" type="sibTrans" cxnId="{2FAFED36-61F8-4D1D-BA9A-7F6AC8E76ECA}">
      <dgm:prSet/>
      <dgm:spPr/>
      <dgm:t>
        <a:bodyPr/>
        <a:lstStyle/>
        <a:p>
          <a:endParaRPr lang="en-US"/>
        </a:p>
      </dgm:t>
    </dgm:pt>
    <dgm:pt modelId="{E502014C-622D-4ECF-AE99-1E39F76BE6A9}" type="pres">
      <dgm:prSet presAssocID="{12D64BE8-1CBA-4B6F-816A-BD3C328DC738}" presName="Name0" presStyleCnt="0">
        <dgm:presLayoutVars>
          <dgm:dir/>
          <dgm:animLvl val="lvl"/>
          <dgm:resizeHandles val="exact"/>
        </dgm:presLayoutVars>
      </dgm:prSet>
      <dgm:spPr/>
    </dgm:pt>
    <dgm:pt modelId="{84620DAB-187D-4993-B3A4-D5087282BBE7}" type="pres">
      <dgm:prSet presAssocID="{AA2AC4E1-DF9B-44B5-8E7A-EB0849B60E3A}" presName="linNode" presStyleCnt="0"/>
      <dgm:spPr/>
    </dgm:pt>
    <dgm:pt modelId="{820E9592-DEF1-4BC3-806E-2E60CC211A35}" type="pres">
      <dgm:prSet presAssocID="{AA2AC4E1-DF9B-44B5-8E7A-EB0849B60E3A}" presName="parentText" presStyleLbl="node1" presStyleIdx="0" presStyleCnt="1" custScaleX="192936">
        <dgm:presLayoutVars>
          <dgm:chMax val="1"/>
          <dgm:bulletEnabled val="1"/>
        </dgm:presLayoutVars>
      </dgm:prSet>
      <dgm:spPr/>
    </dgm:pt>
  </dgm:ptLst>
  <dgm:cxnLst>
    <dgm:cxn modelId="{1344E027-8394-49A8-AC41-6BDB34E14DBD}" type="presOf" srcId="{12D64BE8-1CBA-4B6F-816A-BD3C328DC738}" destId="{E502014C-622D-4ECF-AE99-1E39F76BE6A9}" srcOrd="0" destOrd="0" presId="urn:microsoft.com/office/officeart/2005/8/layout/vList5"/>
    <dgm:cxn modelId="{2FAFED36-61F8-4D1D-BA9A-7F6AC8E76ECA}" srcId="{12D64BE8-1CBA-4B6F-816A-BD3C328DC738}" destId="{AA2AC4E1-DF9B-44B5-8E7A-EB0849B60E3A}" srcOrd="0" destOrd="0" parTransId="{1AE3A2D3-B5CE-418C-BCD6-90DAC6E30319}" sibTransId="{0C423093-78DE-4105-874D-8CBBA4309097}"/>
    <dgm:cxn modelId="{E2FCAE7D-C42F-47E9-BACA-60EDA41770ED}" type="presOf" srcId="{AA2AC4E1-DF9B-44B5-8E7A-EB0849B60E3A}" destId="{820E9592-DEF1-4BC3-806E-2E60CC211A35}" srcOrd="0" destOrd="0" presId="urn:microsoft.com/office/officeart/2005/8/layout/vList5"/>
    <dgm:cxn modelId="{49FF1413-D996-473E-B295-29B2A4CF43BC}" type="presParOf" srcId="{E502014C-622D-4ECF-AE99-1E39F76BE6A9}" destId="{84620DAB-187D-4993-B3A4-D5087282BBE7}" srcOrd="0" destOrd="0" presId="urn:microsoft.com/office/officeart/2005/8/layout/vList5"/>
    <dgm:cxn modelId="{D03A386A-F87B-434D-A8E6-274F48092297}" type="presParOf" srcId="{84620DAB-187D-4993-B3A4-D5087282BBE7}" destId="{820E9592-DEF1-4BC3-806E-2E60CC211A35}"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2D2A3E-0973-4201-9A38-6A4BE958947D}" type="doc">
      <dgm:prSet loTypeId="urn:microsoft.com/office/officeart/2005/8/layout/process4" loCatId="process" qsTypeId="urn:microsoft.com/office/officeart/2005/8/quickstyle/simple4" qsCatId="simple" csTypeId="urn:microsoft.com/office/officeart/2005/8/colors/colorful2" csCatId="colorful" phldr="1"/>
      <dgm:spPr/>
      <dgm:t>
        <a:bodyPr/>
        <a:lstStyle/>
        <a:p>
          <a:endParaRPr lang="en-US"/>
        </a:p>
      </dgm:t>
    </dgm:pt>
    <dgm:pt modelId="{95847AED-8D40-46F0-A719-1F7170E3AAA0}">
      <dgm:prSet/>
      <dgm:spPr/>
      <dgm:t>
        <a:bodyPr/>
        <a:lstStyle/>
        <a:p>
          <a:r>
            <a:rPr lang="en-US"/>
            <a:t>Workplace Spirituality</a:t>
          </a:r>
        </a:p>
      </dgm:t>
    </dgm:pt>
    <dgm:pt modelId="{FA5982F2-E4E0-46BF-8F37-BBCE2072F419}" type="parTrans" cxnId="{3C1218AA-D001-4455-BA60-9A75A0C12690}">
      <dgm:prSet/>
      <dgm:spPr/>
      <dgm:t>
        <a:bodyPr/>
        <a:lstStyle/>
        <a:p>
          <a:endParaRPr lang="en-US"/>
        </a:p>
      </dgm:t>
    </dgm:pt>
    <dgm:pt modelId="{13654516-C14A-4FF8-8627-A36265C4D9BE}" type="sibTrans" cxnId="{3C1218AA-D001-4455-BA60-9A75A0C12690}">
      <dgm:prSet/>
      <dgm:spPr/>
      <dgm:t>
        <a:bodyPr/>
        <a:lstStyle/>
        <a:p>
          <a:endParaRPr lang="en-US"/>
        </a:p>
      </dgm:t>
    </dgm:pt>
    <dgm:pt modelId="{EEFC0350-A86A-4BE4-974E-F6D2FDAA663C}">
      <dgm:prSet/>
      <dgm:spPr/>
      <dgm:t>
        <a:bodyPr/>
        <a:lstStyle/>
        <a:p>
          <a:r>
            <a:rPr lang="en-US" dirty="0"/>
            <a:t>Having compassion towards others and experiencing a mindful inner consciousness in the pursuit of meaningful work – </a:t>
          </a:r>
          <a:r>
            <a:rPr lang="en-US" i="1" dirty="0" err="1"/>
            <a:t>Petchsawang</a:t>
          </a:r>
          <a:r>
            <a:rPr lang="en-US" i="1" dirty="0"/>
            <a:t> and </a:t>
          </a:r>
          <a:r>
            <a:rPr lang="en-US" i="1" dirty="0" err="1"/>
            <a:t>Duchon</a:t>
          </a:r>
          <a:endParaRPr lang="en-US" dirty="0"/>
        </a:p>
      </dgm:t>
    </dgm:pt>
    <dgm:pt modelId="{EAB41BFE-E606-4E8D-9C56-84BD4E26F264}" type="parTrans" cxnId="{DDA5E22C-D170-4C6D-BA49-A3134B4FF9F6}">
      <dgm:prSet/>
      <dgm:spPr/>
      <dgm:t>
        <a:bodyPr/>
        <a:lstStyle/>
        <a:p>
          <a:endParaRPr lang="en-US"/>
        </a:p>
      </dgm:t>
    </dgm:pt>
    <dgm:pt modelId="{96624585-BD45-4E0C-8AA3-FB0859777785}" type="sibTrans" cxnId="{DDA5E22C-D170-4C6D-BA49-A3134B4FF9F6}">
      <dgm:prSet/>
      <dgm:spPr/>
      <dgm:t>
        <a:bodyPr/>
        <a:lstStyle/>
        <a:p>
          <a:endParaRPr lang="en-US"/>
        </a:p>
      </dgm:t>
    </dgm:pt>
    <dgm:pt modelId="{70B9977B-65CA-4C15-9A80-BBF6B418E20D}" type="pres">
      <dgm:prSet presAssocID="{3A2D2A3E-0973-4201-9A38-6A4BE958947D}" presName="Name0" presStyleCnt="0">
        <dgm:presLayoutVars>
          <dgm:dir/>
          <dgm:animLvl val="lvl"/>
          <dgm:resizeHandles val="exact"/>
        </dgm:presLayoutVars>
      </dgm:prSet>
      <dgm:spPr/>
    </dgm:pt>
    <dgm:pt modelId="{DA19A4E9-DA91-4EC8-B157-475C32DB8A56}" type="pres">
      <dgm:prSet presAssocID="{EEFC0350-A86A-4BE4-974E-F6D2FDAA663C}" presName="boxAndChildren" presStyleCnt="0"/>
      <dgm:spPr/>
    </dgm:pt>
    <dgm:pt modelId="{9B91D747-67EE-4AB2-BED6-F739869544FB}" type="pres">
      <dgm:prSet presAssocID="{EEFC0350-A86A-4BE4-974E-F6D2FDAA663C}" presName="parentTextBox" presStyleLbl="node1" presStyleIdx="0" presStyleCnt="2"/>
      <dgm:spPr/>
    </dgm:pt>
    <dgm:pt modelId="{9E1C6057-6383-4A44-99F1-830E5ED840BD}" type="pres">
      <dgm:prSet presAssocID="{13654516-C14A-4FF8-8627-A36265C4D9BE}" presName="sp" presStyleCnt="0"/>
      <dgm:spPr/>
    </dgm:pt>
    <dgm:pt modelId="{D8CA1FDF-10C1-42D0-9CD7-D5993BD2779B}" type="pres">
      <dgm:prSet presAssocID="{95847AED-8D40-46F0-A719-1F7170E3AAA0}" presName="arrowAndChildren" presStyleCnt="0"/>
      <dgm:spPr/>
    </dgm:pt>
    <dgm:pt modelId="{27D00CE4-2415-4429-9DEF-EC818BB2BA3E}" type="pres">
      <dgm:prSet presAssocID="{95847AED-8D40-46F0-A719-1F7170E3AAA0}" presName="parentTextArrow" presStyleLbl="node1" presStyleIdx="1" presStyleCnt="2"/>
      <dgm:spPr/>
    </dgm:pt>
  </dgm:ptLst>
  <dgm:cxnLst>
    <dgm:cxn modelId="{D3361619-1E30-4E4F-8038-2048FABA182D}" type="presOf" srcId="{3A2D2A3E-0973-4201-9A38-6A4BE958947D}" destId="{70B9977B-65CA-4C15-9A80-BBF6B418E20D}" srcOrd="0" destOrd="0" presId="urn:microsoft.com/office/officeart/2005/8/layout/process4"/>
    <dgm:cxn modelId="{DDA5E22C-D170-4C6D-BA49-A3134B4FF9F6}" srcId="{3A2D2A3E-0973-4201-9A38-6A4BE958947D}" destId="{EEFC0350-A86A-4BE4-974E-F6D2FDAA663C}" srcOrd="1" destOrd="0" parTransId="{EAB41BFE-E606-4E8D-9C56-84BD4E26F264}" sibTransId="{96624585-BD45-4E0C-8AA3-FB0859777785}"/>
    <dgm:cxn modelId="{2B532638-7411-4708-B8F2-61C4F016F44D}" type="presOf" srcId="{95847AED-8D40-46F0-A719-1F7170E3AAA0}" destId="{27D00CE4-2415-4429-9DEF-EC818BB2BA3E}" srcOrd="0" destOrd="0" presId="urn:microsoft.com/office/officeart/2005/8/layout/process4"/>
    <dgm:cxn modelId="{3C1218AA-D001-4455-BA60-9A75A0C12690}" srcId="{3A2D2A3E-0973-4201-9A38-6A4BE958947D}" destId="{95847AED-8D40-46F0-A719-1F7170E3AAA0}" srcOrd="0" destOrd="0" parTransId="{FA5982F2-E4E0-46BF-8F37-BBCE2072F419}" sibTransId="{13654516-C14A-4FF8-8627-A36265C4D9BE}"/>
    <dgm:cxn modelId="{9F847FD2-E380-4020-A82F-5AFBBA752878}" type="presOf" srcId="{EEFC0350-A86A-4BE4-974E-F6D2FDAA663C}" destId="{9B91D747-67EE-4AB2-BED6-F739869544FB}" srcOrd="0" destOrd="0" presId="urn:microsoft.com/office/officeart/2005/8/layout/process4"/>
    <dgm:cxn modelId="{3BE9F63C-38D5-44E3-9122-6DEDFB5E3DF7}" type="presParOf" srcId="{70B9977B-65CA-4C15-9A80-BBF6B418E20D}" destId="{DA19A4E9-DA91-4EC8-B157-475C32DB8A56}" srcOrd="0" destOrd="0" presId="urn:microsoft.com/office/officeart/2005/8/layout/process4"/>
    <dgm:cxn modelId="{29E4A340-871F-4397-AE37-D9321DFDA575}" type="presParOf" srcId="{DA19A4E9-DA91-4EC8-B157-475C32DB8A56}" destId="{9B91D747-67EE-4AB2-BED6-F739869544FB}" srcOrd="0" destOrd="0" presId="urn:microsoft.com/office/officeart/2005/8/layout/process4"/>
    <dgm:cxn modelId="{A9F5E64A-C202-4E7E-BFF8-F649DCA23940}" type="presParOf" srcId="{70B9977B-65CA-4C15-9A80-BBF6B418E20D}" destId="{9E1C6057-6383-4A44-99F1-830E5ED840BD}" srcOrd="1" destOrd="0" presId="urn:microsoft.com/office/officeart/2005/8/layout/process4"/>
    <dgm:cxn modelId="{12199416-65F9-4A17-A9FE-7672284B64C5}" type="presParOf" srcId="{70B9977B-65CA-4C15-9A80-BBF6B418E20D}" destId="{D8CA1FDF-10C1-42D0-9CD7-D5993BD2779B}" srcOrd="2" destOrd="0" presId="urn:microsoft.com/office/officeart/2005/8/layout/process4"/>
    <dgm:cxn modelId="{69800F54-7281-4C90-AD12-88209C71C9D2}" type="presParOf" srcId="{D8CA1FDF-10C1-42D0-9CD7-D5993BD2779B}" destId="{27D00CE4-2415-4429-9DEF-EC818BB2BA3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634A04-09EF-4675-B61F-4D3DA7404F00}">
      <dsp:nvSpPr>
        <dsp:cNvPr id="0" name=""/>
        <dsp:cNvSpPr/>
      </dsp:nvSpPr>
      <dsp:spPr>
        <a:xfrm>
          <a:off x="3064760" y="127052"/>
          <a:ext cx="3090675" cy="1370616"/>
        </a:xfrm>
        <a:prstGeom prst="roundRect">
          <a:avLst/>
        </a:prstGeom>
        <a:solidFill>
          <a:schemeClr val="lt1">
            <a:hueOff val="0"/>
            <a:satOff val="0"/>
            <a:lumOff val="0"/>
            <a:alphaOff val="0"/>
          </a:schemeClr>
        </a:solidFill>
        <a:ln w="57150" cap="flat" cmpd="sng" algn="ctr">
          <a:solidFill>
            <a:srgbClr val="7F995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b="0" kern="1200" dirty="0"/>
        </a:p>
      </dsp:txBody>
      <dsp:txXfrm>
        <a:off x="3131668" y="193960"/>
        <a:ext cx="2956859" cy="1236800"/>
      </dsp:txXfrm>
    </dsp:sp>
    <dsp:sp modelId="{A3DD94C2-C7C7-4EFD-9D43-44054AD1815E}">
      <dsp:nvSpPr>
        <dsp:cNvPr id="0" name=""/>
        <dsp:cNvSpPr/>
      </dsp:nvSpPr>
      <dsp:spPr>
        <a:xfrm>
          <a:off x="2217103" y="1003904"/>
          <a:ext cx="5132794" cy="5132794"/>
        </a:xfrm>
        <a:custGeom>
          <a:avLst/>
          <a:gdLst/>
          <a:ahLst/>
          <a:cxnLst/>
          <a:rect l="0" t="0" r="0" b="0"/>
          <a:pathLst>
            <a:path>
              <a:moveTo>
                <a:pt x="3947616" y="403383"/>
              </a:moveTo>
              <a:arcTo wR="2566397" hR="2566397" stAng="18153647" swAng="1455696"/>
            </a:path>
          </a:pathLst>
        </a:custGeom>
        <a:noFill/>
        <a:ln w="6350" cap="flat" cmpd="sng" algn="ctr">
          <a:solidFill>
            <a:srgbClr val="7F9953"/>
          </a:solidFill>
          <a:prstDash val="solid"/>
          <a:miter lim="800000"/>
        </a:ln>
        <a:effectLst/>
      </dsp:spPr>
      <dsp:style>
        <a:lnRef idx="1">
          <a:scrgbClr r="0" g="0" b="0"/>
        </a:lnRef>
        <a:fillRef idx="0">
          <a:scrgbClr r="0" g="0" b="0"/>
        </a:fillRef>
        <a:effectRef idx="0">
          <a:scrgbClr r="0" g="0" b="0"/>
        </a:effectRef>
        <a:fontRef idx="minor"/>
      </dsp:style>
    </dsp:sp>
    <dsp:sp modelId="{86E7DE60-1637-4003-84C7-B5C1FCF9A2CD}">
      <dsp:nvSpPr>
        <dsp:cNvPr id="0" name=""/>
        <dsp:cNvSpPr/>
      </dsp:nvSpPr>
      <dsp:spPr>
        <a:xfrm>
          <a:off x="5638794" y="2175096"/>
          <a:ext cx="3043201" cy="1856205"/>
        </a:xfrm>
        <a:prstGeom prst="roundRect">
          <a:avLst/>
        </a:prstGeom>
        <a:solidFill>
          <a:schemeClr val="lt1">
            <a:hueOff val="0"/>
            <a:satOff val="0"/>
            <a:lumOff val="0"/>
            <a:alphaOff val="0"/>
          </a:schemeClr>
        </a:solidFill>
        <a:ln w="57150" cap="flat" cmpd="sng" algn="ctr">
          <a:solidFill>
            <a:srgbClr val="7F995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Core Focus</a:t>
          </a:r>
        </a:p>
        <a:p>
          <a:pPr marL="114300" lvl="1" indent="-114300" algn="l" defTabSz="622300">
            <a:lnSpc>
              <a:spcPct val="90000"/>
            </a:lnSpc>
            <a:spcBef>
              <a:spcPct val="0"/>
            </a:spcBef>
            <a:spcAft>
              <a:spcPct val="15000"/>
            </a:spcAft>
            <a:buChar char="•"/>
          </a:pPr>
          <a:r>
            <a:rPr lang="en-US" sz="1400" b="1" kern="1200" dirty="0"/>
            <a:t>Purpose/Cause/Passion</a:t>
          </a:r>
          <a:r>
            <a:rPr lang="en-US" sz="1400" kern="1200" dirty="0"/>
            <a:t>: Build solid foundations internally that will catapult growth for leaders and their teams </a:t>
          </a:r>
        </a:p>
        <a:p>
          <a:pPr marL="114300" lvl="1" indent="-114300" algn="l" defTabSz="622300">
            <a:lnSpc>
              <a:spcPct val="90000"/>
            </a:lnSpc>
            <a:spcBef>
              <a:spcPct val="0"/>
            </a:spcBef>
            <a:spcAft>
              <a:spcPct val="15000"/>
            </a:spcAft>
            <a:buChar char="•"/>
          </a:pPr>
          <a:r>
            <a:rPr lang="en-US" sz="1400" b="1" kern="1200" dirty="0"/>
            <a:t>My Niche: </a:t>
          </a:r>
          <a:r>
            <a:rPr lang="en-US" sz="1400" b="0" kern="1200" dirty="0"/>
            <a:t>Expert at empowering and implementing  your best ideas by co-creation and accountability </a:t>
          </a:r>
          <a:endParaRPr lang="en-US" sz="1400" kern="1200" dirty="0"/>
        </a:p>
      </dsp:txBody>
      <dsp:txXfrm>
        <a:off x="5729406" y="2265708"/>
        <a:ext cx="2861977" cy="1674981"/>
      </dsp:txXfrm>
    </dsp:sp>
    <dsp:sp modelId="{AF5A91E1-9569-4BC1-8B35-F8CE29B009FE}">
      <dsp:nvSpPr>
        <dsp:cNvPr id="0" name=""/>
        <dsp:cNvSpPr/>
      </dsp:nvSpPr>
      <dsp:spPr>
        <a:xfrm>
          <a:off x="1934519" y="1078121"/>
          <a:ext cx="5132794" cy="5132794"/>
        </a:xfrm>
        <a:custGeom>
          <a:avLst/>
          <a:gdLst/>
          <a:ahLst/>
          <a:cxnLst/>
          <a:rect l="0" t="0" r="0" b="0"/>
          <a:pathLst>
            <a:path>
              <a:moveTo>
                <a:pt x="5102529" y="2959372"/>
              </a:moveTo>
              <a:arcTo wR="2566397" hR="2566397" stAng="528478" swAng="824439"/>
            </a:path>
          </a:pathLst>
        </a:custGeom>
        <a:noFill/>
        <a:ln w="6350" cap="flat" cmpd="sng" algn="ctr">
          <a:solidFill>
            <a:srgbClr val="7F9953"/>
          </a:solidFill>
          <a:prstDash val="solid"/>
          <a:miter lim="800000"/>
        </a:ln>
        <a:effectLst/>
      </dsp:spPr>
      <dsp:style>
        <a:lnRef idx="1">
          <a:scrgbClr r="0" g="0" b="0"/>
        </a:lnRef>
        <a:fillRef idx="0">
          <a:scrgbClr r="0" g="0" b="0"/>
        </a:fillRef>
        <a:effectRef idx="0">
          <a:scrgbClr r="0" g="0" b="0"/>
        </a:effectRef>
        <a:fontRef idx="minor"/>
      </dsp:style>
    </dsp:sp>
    <dsp:sp modelId="{DE923FDD-051B-427C-9EBB-046437CE6057}">
      <dsp:nvSpPr>
        <dsp:cNvPr id="0" name=""/>
        <dsp:cNvSpPr/>
      </dsp:nvSpPr>
      <dsp:spPr>
        <a:xfrm>
          <a:off x="4698261" y="4634430"/>
          <a:ext cx="3247877" cy="1284660"/>
        </a:xfrm>
        <a:prstGeom prst="roundRect">
          <a:avLst/>
        </a:prstGeom>
        <a:solidFill>
          <a:schemeClr val="lt1">
            <a:hueOff val="0"/>
            <a:satOff val="0"/>
            <a:lumOff val="0"/>
            <a:alphaOff val="0"/>
          </a:schemeClr>
        </a:solidFill>
        <a:ln w="57150" cap="flat" cmpd="sng" algn="ctr">
          <a:solidFill>
            <a:srgbClr val="7F995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b="1" kern="1200" dirty="0"/>
        </a:p>
        <a:p>
          <a:pPr marL="0" lvl="0" indent="0" algn="ctr" defTabSz="711200">
            <a:lnSpc>
              <a:spcPct val="90000"/>
            </a:lnSpc>
            <a:spcBef>
              <a:spcPct val="0"/>
            </a:spcBef>
            <a:spcAft>
              <a:spcPct val="35000"/>
            </a:spcAft>
            <a:buNone/>
          </a:pPr>
          <a:endParaRPr lang="en-US" sz="1600" b="1" kern="1200" dirty="0"/>
        </a:p>
        <a:p>
          <a:pPr marL="0" lvl="0" indent="0" algn="ctr" defTabSz="711200">
            <a:lnSpc>
              <a:spcPct val="90000"/>
            </a:lnSpc>
            <a:spcBef>
              <a:spcPct val="0"/>
            </a:spcBef>
            <a:spcAft>
              <a:spcPct val="35000"/>
            </a:spcAft>
            <a:buNone/>
          </a:pPr>
          <a:endParaRPr lang="en-US" sz="1600" kern="1200" dirty="0"/>
        </a:p>
      </dsp:txBody>
      <dsp:txXfrm>
        <a:off x="4760973" y="4697142"/>
        <a:ext cx="3122453" cy="1159236"/>
      </dsp:txXfrm>
    </dsp:sp>
    <dsp:sp modelId="{F80C9B80-A9D2-400D-AB95-61743210AAD1}">
      <dsp:nvSpPr>
        <dsp:cNvPr id="0" name=""/>
        <dsp:cNvSpPr/>
      </dsp:nvSpPr>
      <dsp:spPr>
        <a:xfrm>
          <a:off x="2451747" y="802042"/>
          <a:ext cx="5132794" cy="5132794"/>
        </a:xfrm>
        <a:custGeom>
          <a:avLst/>
          <a:gdLst/>
          <a:ahLst/>
          <a:cxnLst/>
          <a:rect l="0" t="0" r="0" b="0"/>
          <a:pathLst>
            <a:path>
              <a:moveTo>
                <a:pt x="2279195" y="5116673"/>
              </a:moveTo>
              <a:arcTo wR="2566397" hR="2566397" stAng="5785520" swAng="442300"/>
            </a:path>
          </a:pathLst>
        </a:custGeom>
        <a:noFill/>
        <a:ln w="6350" cap="flat" cmpd="sng" algn="ctr">
          <a:solidFill>
            <a:srgbClr val="7F9953"/>
          </a:solidFill>
          <a:prstDash val="solid"/>
          <a:miter lim="800000"/>
        </a:ln>
        <a:effectLst/>
      </dsp:spPr>
      <dsp:style>
        <a:lnRef idx="1">
          <a:scrgbClr r="0" g="0" b="0"/>
        </a:lnRef>
        <a:fillRef idx="0">
          <a:scrgbClr r="0" g="0" b="0"/>
        </a:fillRef>
        <a:effectRef idx="0">
          <a:scrgbClr r="0" g="0" b="0"/>
        </a:effectRef>
        <a:fontRef idx="minor"/>
      </dsp:style>
    </dsp:sp>
    <dsp:sp modelId="{BBC1A469-CC46-4F7F-B914-316DE12BB618}">
      <dsp:nvSpPr>
        <dsp:cNvPr id="0" name=""/>
        <dsp:cNvSpPr/>
      </dsp:nvSpPr>
      <dsp:spPr>
        <a:xfrm>
          <a:off x="1359652" y="4608051"/>
          <a:ext cx="3043182" cy="1284660"/>
        </a:xfrm>
        <a:prstGeom prst="roundRect">
          <a:avLst/>
        </a:prstGeom>
        <a:solidFill>
          <a:schemeClr val="lt1">
            <a:hueOff val="0"/>
            <a:satOff val="0"/>
            <a:lumOff val="0"/>
            <a:alphaOff val="0"/>
          </a:schemeClr>
        </a:solidFill>
        <a:ln w="57150" cap="flat" cmpd="sng" algn="ctr">
          <a:solidFill>
            <a:srgbClr val="7F995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1" kern="1200" dirty="0"/>
        </a:p>
        <a:p>
          <a:pPr marL="0" lvl="0" indent="0" algn="l" defTabSz="711200">
            <a:lnSpc>
              <a:spcPct val="90000"/>
            </a:lnSpc>
            <a:spcBef>
              <a:spcPct val="0"/>
            </a:spcBef>
            <a:spcAft>
              <a:spcPct val="35000"/>
            </a:spcAft>
            <a:buNone/>
          </a:pPr>
          <a:r>
            <a:rPr lang="en-US" sz="1600" b="1" kern="1200" dirty="0"/>
            <a:t>Proven Process:</a:t>
          </a:r>
          <a:r>
            <a:rPr lang="en-US" sz="1600" kern="1200" dirty="0"/>
            <a:t>  </a:t>
          </a:r>
        </a:p>
        <a:p>
          <a:pPr marL="0" lvl="0" indent="0" algn="l" defTabSz="711200">
            <a:lnSpc>
              <a:spcPct val="90000"/>
            </a:lnSpc>
            <a:spcBef>
              <a:spcPct val="0"/>
            </a:spcBef>
            <a:spcAft>
              <a:spcPct val="35000"/>
            </a:spcAft>
            <a:buNone/>
          </a:pPr>
          <a:r>
            <a:rPr lang="en-US" sz="1400" kern="1200" dirty="0"/>
            <a:t>Awareness, discussion, execution, growth, evaluation, circle back</a:t>
          </a:r>
        </a:p>
        <a:p>
          <a:pPr marL="0" lvl="0" indent="0" algn="l" defTabSz="711200">
            <a:lnSpc>
              <a:spcPct val="90000"/>
            </a:lnSpc>
            <a:spcBef>
              <a:spcPct val="0"/>
            </a:spcBef>
            <a:spcAft>
              <a:spcPct val="35000"/>
            </a:spcAft>
            <a:buNone/>
          </a:pPr>
          <a:endParaRPr lang="en-US" sz="1600" kern="1200" dirty="0"/>
        </a:p>
      </dsp:txBody>
      <dsp:txXfrm>
        <a:off x="1422364" y="4670763"/>
        <a:ext cx="2917758" cy="1159236"/>
      </dsp:txXfrm>
    </dsp:sp>
    <dsp:sp modelId="{5A59D17B-8A63-41CA-9A03-542C1457DDBA}">
      <dsp:nvSpPr>
        <dsp:cNvPr id="0" name=""/>
        <dsp:cNvSpPr/>
      </dsp:nvSpPr>
      <dsp:spPr>
        <a:xfrm>
          <a:off x="2052647" y="885563"/>
          <a:ext cx="5132794" cy="5132794"/>
        </a:xfrm>
        <a:custGeom>
          <a:avLst/>
          <a:gdLst/>
          <a:ahLst/>
          <a:cxnLst/>
          <a:rect l="0" t="0" r="0" b="0"/>
          <a:pathLst>
            <a:path>
              <a:moveTo>
                <a:pt x="271375" y="3714992"/>
              </a:moveTo>
              <a:arcTo wR="2566397" hR="2566397" stAng="9204798" swAng="1106303"/>
            </a:path>
          </a:pathLst>
        </a:custGeom>
        <a:noFill/>
        <a:ln w="6350" cap="flat" cmpd="sng" algn="ctr">
          <a:solidFill>
            <a:srgbClr val="7F9953"/>
          </a:solidFill>
          <a:prstDash val="solid"/>
          <a:miter lim="800000"/>
        </a:ln>
        <a:effectLst/>
      </dsp:spPr>
      <dsp:style>
        <a:lnRef idx="1">
          <a:scrgbClr r="0" g="0" b="0"/>
        </a:lnRef>
        <a:fillRef idx="0">
          <a:scrgbClr r="0" g="0" b="0"/>
        </a:fillRef>
        <a:effectRef idx="0">
          <a:scrgbClr r="0" g="0" b="0"/>
        </a:effectRef>
        <a:fontRef idx="minor"/>
      </dsp:style>
    </dsp:sp>
    <dsp:sp modelId="{4E94FE44-2F5F-4AC6-979A-16A5503B20D0}">
      <dsp:nvSpPr>
        <dsp:cNvPr id="0" name=""/>
        <dsp:cNvSpPr/>
      </dsp:nvSpPr>
      <dsp:spPr>
        <a:xfrm>
          <a:off x="571496" y="2354905"/>
          <a:ext cx="2890781" cy="1452501"/>
        </a:xfrm>
        <a:prstGeom prst="roundRect">
          <a:avLst/>
        </a:prstGeom>
        <a:solidFill>
          <a:schemeClr val="lt1">
            <a:hueOff val="0"/>
            <a:satOff val="0"/>
            <a:lumOff val="0"/>
            <a:alphaOff val="0"/>
          </a:schemeClr>
        </a:solidFill>
        <a:ln w="57150" cap="flat" cmpd="sng" algn="ctr">
          <a:solidFill>
            <a:srgbClr val="7F995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en-US" sz="1600" b="1" kern="1200" dirty="0"/>
        </a:p>
        <a:p>
          <a:pPr marL="0" lvl="0" indent="0" algn="l" defTabSz="711200">
            <a:lnSpc>
              <a:spcPct val="90000"/>
            </a:lnSpc>
            <a:spcBef>
              <a:spcPct val="0"/>
            </a:spcBef>
            <a:spcAft>
              <a:spcPct val="35000"/>
            </a:spcAft>
            <a:buNone/>
          </a:pPr>
          <a:endParaRPr lang="en-US" sz="1600" b="1" kern="1200" dirty="0"/>
        </a:p>
        <a:p>
          <a:pPr marL="0" lvl="0" indent="0" algn="l" defTabSz="711200">
            <a:lnSpc>
              <a:spcPct val="90000"/>
            </a:lnSpc>
            <a:spcBef>
              <a:spcPct val="0"/>
            </a:spcBef>
            <a:spcAft>
              <a:spcPct val="35000"/>
            </a:spcAft>
            <a:buNone/>
          </a:pPr>
          <a:r>
            <a:rPr lang="en-US" sz="1600" b="1" kern="1200" dirty="0"/>
            <a:t>Guarantee</a:t>
          </a:r>
          <a:endParaRPr lang="en-US" sz="1600" b="0" kern="1200" dirty="0"/>
        </a:p>
        <a:p>
          <a:pPr marL="0" lvl="0" indent="0" algn="l" defTabSz="711200">
            <a:lnSpc>
              <a:spcPct val="90000"/>
            </a:lnSpc>
            <a:spcBef>
              <a:spcPct val="0"/>
            </a:spcBef>
            <a:spcAft>
              <a:spcPct val="35000"/>
            </a:spcAft>
            <a:buNone/>
          </a:pPr>
          <a:r>
            <a:rPr lang="en-US" sz="1400" b="0" kern="1200" dirty="0"/>
            <a:t>You will experience individual unique care that adds value to you and your business, or I will recommend someone more suited to your needs</a:t>
          </a:r>
          <a:r>
            <a:rPr lang="en-US" sz="1600" b="0" kern="1200" dirty="0"/>
            <a:t>.</a:t>
          </a:r>
        </a:p>
        <a:p>
          <a:pPr marL="0" lvl="0" indent="0" algn="l" defTabSz="711200">
            <a:lnSpc>
              <a:spcPct val="90000"/>
            </a:lnSpc>
            <a:spcBef>
              <a:spcPct val="0"/>
            </a:spcBef>
            <a:spcAft>
              <a:spcPct val="35000"/>
            </a:spcAft>
            <a:buNone/>
          </a:pPr>
          <a:endParaRPr lang="en-US" sz="1600" b="1" kern="1200" dirty="0"/>
        </a:p>
        <a:p>
          <a:pPr marL="0" lvl="0" indent="0" algn="l" defTabSz="711200">
            <a:lnSpc>
              <a:spcPct val="90000"/>
            </a:lnSpc>
            <a:spcBef>
              <a:spcPct val="0"/>
            </a:spcBef>
            <a:spcAft>
              <a:spcPct val="35000"/>
            </a:spcAft>
            <a:buNone/>
          </a:pPr>
          <a:endParaRPr lang="en-US" sz="1600" b="1" kern="1200" dirty="0"/>
        </a:p>
      </dsp:txBody>
      <dsp:txXfrm>
        <a:off x="642401" y="2425810"/>
        <a:ext cx="2748971" cy="1310691"/>
      </dsp:txXfrm>
    </dsp:sp>
    <dsp:sp modelId="{95AD852E-A85E-4EA3-9375-1E486AC4272C}">
      <dsp:nvSpPr>
        <dsp:cNvPr id="0" name=""/>
        <dsp:cNvSpPr/>
      </dsp:nvSpPr>
      <dsp:spPr>
        <a:xfrm>
          <a:off x="1906325" y="917520"/>
          <a:ext cx="5132794" cy="5132794"/>
        </a:xfrm>
        <a:custGeom>
          <a:avLst/>
          <a:gdLst/>
          <a:ahLst/>
          <a:cxnLst/>
          <a:rect l="0" t="0" r="0" b="0"/>
          <a:pathLst>
            <a:path>
              <a:moveTo>
                <a:pt x="267674" y="1425226"/>
              </a:moveTo>
              <a:arcTo wR="2566397" hR="2566397" stAng="12384090" swAng="1801430"/>
            </a:path>
          </a:pathLst>
        </a:custGeom>
        <a:noFill/>
        <a:ln w="6350" cap="flat" cmpd="sng" algn="ctr">
          <a:solidFill>
            <a:srgbClr val="7F9953"/>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E9592-DEF1-4BC3-806E-2E60CC211A35}">
      <dsp:nvSpPr>
        <dsp:cNvPr id="0" name=""/>
        <dsp:cNvSpPr/>
      </dsp:nvSpPr>
      <dsp:spPr>
        <a:xfrm>
          <a:off x="1527862" y="0"/>
          <a:ext cx="6948928" cy="577059"/>
        </a:xfrm>
        <a:prstGeom prst="roundRect">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t>The Great Resignation</a:t>
          </a:r>
        </a:p>
      </dsp:txBody>
      <dsp:txXfrm>
        <a:off x="1556032" y="28170"/>
        <a:ext cx="6892588" cy="5207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1D747-67EE-4AB2-BED6-F739869544FB}">
      <dsp:nvSpPr>
        <dsp:cNvPr id="0" name=""/>
        <dsp:cNvSpPr/>
      </dsp:nvSpPr>
      <dsp:spPr>
        <a:xfrm>
          <a:off x="0" y="1898616"/>
          <a:ext cx="10004653" cy="1245697"/>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Having compassion towards others and experiencing a mindful inner consciousness in the pursuit of meaningful work – </a:t>
          </a:r>
          <a:r>
            <a:rPr lang="en-US" sz="2500" i="1" kern="1200" dirty="0" err="1"/>
            <a:t>Petchsawang</a:t>
          </a:r>
          <a:r>
            <a:rPr lang="en-US" sz="2500" i="1" kern="1200" dirty="0"/>
            <a:t> and </a:t>
          </a:r>
          <a:r>
            <a:rPr lang="en-US" sz="2500" i="1" kern="1200" dirty="0" err="1"/>
            <a:t>Duchon</a:t>
          </a:r>
          <a:endParaRPr lang="en-US" sz="2500" kern="1200" dirty="0"/>
        </a:p>
      </dsp:txBody>
      <dsp:txXfrm>
        <a:off x="0" y="1898616"/>
        <a:ext cx="10004653" cy="1245697"/>
      </dsp:txXfrm>
    </dsp:sp>
    <dsp:sp modelId="{27D00CE4-2415-4429-9DEF-EC818BB2BA3E}">
      <dsp:nvSpPr>
        <dsp:cNvPr id="0" name=""/>
        <dsp:cNvSpPr/>
      </dsp:nvSpPr>
      <dsp:spPr>
        <a:xfrm rot="10800000">
          <a:off x="0" y="1418"/>
          <a:ext cx="10004653" cy="1915883"/>
        </a:xfrm>
        <a:prstGeom prst="upArrowCallout">
          <a:avLst/>
        </a:prstGeom>
        <a:gradFill rotWithShape="0">
          <a:gsLst>
            <a:gs pos="0">
              <a:schemeClr val="accent2">
                <a:hueOff val="3"/>
                <a:satOff val="550"/>
                <a:lumOff val="-17843"/>
                <a:alphaOff val="0"/>
                <a:tint val="98000"/>
                <a:lumMod val="110000"/>
              </a:schemeClr>
            </a:gs>
            <a:gs pos="84000">
              <a:schemeClr val="accent2">
                <a:hueOff val="3"/>
                <a:satOff val="550"/>
                <a:lumOff val="-17843"/>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a:t>Workplace Spirituality</a:t>
          </a:r>
        </a:p>
      </dsp:txBody>
      <dsp:txXfrm rot="10800000">
        <a:off x="0" y="1418"/>
        <a:ext cx="10004653" cy="1244883"/>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80C7B1-BDD5-4BA7-B33C-F87C8688EF71}" type="datetimeFigureOut">
              <a:rPr lang="en-US" smtClean="0"/>
              <a:t>6/14/2022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DEA649-2831-4E26-942A-ED8A377400E9}" type="slidenum">
              <a:rPr lang="en-US" smtClean="0"/>
              <a:t>‹#›</a:t>
            </a:fld>
            <a:endParaRPr lang="en-US"/>
          </a:p>
        </p:txBody>
      </p:sp>
    </p:spTree>
    <p:extLst>
      <p:ext uri="{BB962C8B-B14F-4D97-AF65-F5344CB8AC3E}">
        <p14:creationId xmlns:p14="http://schemas.microsoft.com/office/powerpoint/2010/main" val="2682573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8be2a4d16e_0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8be2a4d16e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6178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FF11-CDEF-59A0-0F69-F3EA900D26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C2BCD3-6338-0F49-0ED6-A3A3EED740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F9FA55-EBC7-AF3C-86FE-46D3C98FC159}"/>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5" name="Footer Placeholder 4">
            <a:extLst>
              <a:ext uri="{FF2B5EF4-FFF2-40B4-BE49-F238E27FC236}">
                <a16:creationId xmlns:a16="http://schemas.microsoft.com/office/drawing/2014/main" id="{C9DADA46-8F6A-4C0C-F6A9-72C320B8A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74F4A-053F-104E-6A36-6CC473052ADE}"/>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139613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BF266-09C1-AFBE-6D83-7408968368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E15C65-6356-D2C3-FAFE-58A7F951B7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96A01-AF0E-4AFF-570E-74574E190A0A}"/>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5" name="Footer Placeholder 4">
            <a:extLst>
              <a:ext uri="{FF2B5EF4-FFF2-40B4-BE49-F238E27FC236}">
                <a16:creationId xmlns:a16="http://schemas.microsoft.com/office/drawing/2014/main" id="{F02B07E0-87B2-6ECF-0FED-911E81158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9C314-B762-97EC-ADC9-7BC6F728A108}"/>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75731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B1EDC5-12EE-9006-EF57-DE1D41077E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2B4DE6-604E-7B01-4788-E21E0F8B3D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FBA21-9B3E-CF1C-111C-306D8A9099FD}"/>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5" name="Footer Placeholder 4">
            <a:extLst>
              <a:ext uri="{FF2B5EF4-FFF2-40B4-BE49-F238E27FC236}">
                <a16:creationId xmlns:a16="http://schemas.microsoft.com/office/drawing/2014/main" id="{709E090D-2498-3B9B-D547-BD73415D81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66B43-0E70-9E68-5B95-A36B6B989BEB}"/>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1883493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dk2"/>
        </a:solidFill>
        <a:effectLst/>
      </p:bgPr>
    </p:bg>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890000" y="762000"/>
            <a:ext cx="10412000" cy="594800"/>
          </a:xfrm>
          <a:prstGeom prst="rect">
            <a:avLst/>
          </a:prstGeom>
        </p:spPr>
        <p:txBody>
          <a:bodyPr spcFirstLastPara="1" wrap="square" lIns="91425" tIns="91425" rIns="91425" bIns="91425" anchor="t" anchorCtr="0">
            <a:noAutofit/>
          </a:bodyPr>
          <a:lstStyle>
            <a:lvl1pPr lvl="0">
              <a:spcBef>
                <a:spcPts val="0"/>
              </a:spcBef>
              <a:spcAft>
                <a:spcPts val="0"/>
              </a:spcAft>
              <a:buSzPts val="2100"/>
              <a:buFont typeface="Montserrat"/>
              <a:buNone/>
              <a:defRPr sz="3333" b="1">
                <a:solidFill>
                  <a:schemeClr val="lt1"/>
                </a:solidFill>
                <a:latin typeface="Playfair Display"/>
                <a:ea typeface="Playfair Display"/>
                <a:cs typeface="Playfair Display"/>
                <a:sym typeface="Playfair Display"/>
              </a:defRPr>
            </a:lvl1pPr>
            <a:lvl2pPr lvl="1">
              <a:spcBef>
                <a:spcPts val="0"/>
              </a:spcBef>
              <a:spcAft>
                <a:spcPts val="0"/>
              </a:spcAft>
              <a:buSzPts val="2100"/>
              <a:buFont typeface="Montserrat"/>
              <a:buNone/>
              <a:defRPr sz="2800" b="1">
                <a:latin typeface="Montserrat"/>
                <a:ea typeface="Montserrat"/>
                <a:cs typeface="Montserrat"/>
                <a:sym typeface="Montserrat"/>
              </a:defRPr>
            </a:lvl2pPr>
            <a:lvl3pPr lvl="2">
              <a:spcBef>
                <a:spcPts val="0"/>
              </a:spcBef>
              <a:spcAft>
                <a:spcPts val="0"/>
              </a:spcAft>
              <a:buSzPts val="2100"/>
              <a:buFont typeface="Montserrat"/>
              <a:buNone/>
              <a:defRPr sz="2800" b="1">
                <a:latin typeface="Montserrat"/>
                <a:ea typeface="Montserrat"/>
                <a:cs typeface="Montserrat"/>
                <a:sym typeface="Montserrat"/>
              </a:defRPr>
            </a:lvl3pPr>
            <a:lvl4pPr lvl="3">
              <a:spcBef>
                <a:spcPts val="0"/>
              </a:spcBef>
              <a:spcAft>
                <a:spcPts val="0"/>
              </a:spcAft>
              <a:buSzPts val="2100"/>
              <a:buFont typeface="Montserrat"/>
              <a:buNone/>
              <a:defRPr sz="2800" b="1">
                <a:latin typeface="Montserrat"/>
                <a:ea typeface="Montserrat"/>
                <a:cs typeface="Montserrat"/>
                <a:sym typeface="Montserrat"/>
              </a:defRPr>
            </a:lvl4pPr>
            <a:lvl5pPr lvl="4">
              <a:spcBef>
                <a:spcPts val="0"/>
              </a:spcBef>
              <a:spcAft>
                <a:spcPts val="0"/>
              </a:spcAft>
              <a:buSzPts val="2100"/>
              <a:buFont typeface="Montserrat"/>
              <a:buNone/>
              <a:defRPr sz="2800" b="1">
                <a:latin typeface="Montserrat"/>
                <a:ea typeface="Montserrat"/>
                <a:cs typeface="Montserrat"/>
                <a:sym typeface="Montserrat"/>
              </a:defRPr>
            </a:lvl5pPr>
            <a:lvl6pPr lvl="5">
              <a:spcBef>
                <a:spcPts val="0"/>
              </a:spcBef>
              <a:spcAft>
                <a:spcPts val="0"/>
              </a:spcAft>
              <a:buSzPts val="2100"/>
              <a:buFont typeface="Montserrat"/>
              <a:buNone/>
              <a:defRPr sz="2800" b="1">
                <a:latin typeface="Montserrat"/>
                <a:ea typeface="Montserrat"/>
                <a:cs typeface="Montserrat"/>
                <a:sym typeface="Montserrat"/>
              </a:defRPr>
            </a:lvl6pPr>
            <a:lvl7pPr lvl="6">
              <a:spcBef>
                <a:spcPts val="0"/>
              </a:spcBef>
              <a:spcAft>
                <a:spcPts val="0"/>
              </a:spcAft>
              <a:buSzPts val="2100"/>
              <a:buFont typeface="Montserrat"/>
              <a:buNone/>
              <a:defRPr sz="2800" b="1">
                <a:latin typeface="Montserrat"/>
                <a:ea typeface="Montserrat"/>
                <a:cs typeface="Montserrat"/>
                <a:sym typeface="Montserrat"/>
              </a:defRPr>
            </a:lvl7pPr>
            <a:lvl8pPr lvl="7">
              <a:spcBef>
                <a:spcPts val="0"/>
              </a:spcBef>
              <a:spcAft>
                <a:spcPts val="0"/>
              </a:spcAft>
              <a:buSzPts val="2100"/>
              <a:buFont typeface="Montserrat"/>
              <a:buNone/>
              <a:defRPr sz="2800" b="1">
                <a:latin typeface="Montserrat"/>
                <a:ea typeface="Montserrat"/>
                <a:cs typeface="Montserrat"/>
                <a:sym typeface="Montserrat"/>
              </a:defRPr>
            </a:lvl8pPr>
            <a:lvl9pPr lvl="8">
              <a:spcBef>
                <a:spcPts val="0"/>
              </a:spcBef>
              <a:spcAft>
                <a:spcPts val="0"/>
              </a:spcAft>
              <a:buSzPts val="2100"/>
              <a:buFont typeface="Montserrat"/>
              <a:buNone/>
              <a:defRPr sz="2800" b="1">
                <a:latin typeface="Montserrat"/>
                <a:ea typeface="Montserrat"/>
                <a:cs typeface="Montserrat"/>
                <a:sym typeface="Montserrat"/>
              </a:defRPr>
            </a:lvl9pPr>
          </a:lstStyle>
          <a:p>
            <a:endParaRPr/>
          </a:p>
        </p:txBody>
      </p:sp>
      <p:sp>
        <p:nvSpPr>
          <p:cNvPr id="19" name="Google Shape;19;p4"/>
          <p:cNvSpPr txBox="1">
            <a:spLocks noGrp="1"/>
          </p:cNvSpPr>
          <p:nvPr>
            <p:ph type="body" idx="1"/>
          </p:nvPr>
        </p:nvSpPr>
        <p:spPr>
          <a:xfrm>
            <a:off x="890000" y="1604567"/>
            <a:ext cx="10790400" cy="4747600"/>
          </a:xfrm>
          <a:prstGeom prst="rect">
            <a:avLst/>
          </a:prstGeom>
        </p:spPr>
        <p:txBody>
          <a:bodyPr spcFirstLastPara="1" wrap="square" lIns="91425" tIns="91425" rIns="91425" bIns="91425" anchor="t" anchorCtr="0">
            <a:noAutofit/>
          </a:bodyPr>
          <a:lstStyle>
            <a:lvl1pPr marL="609585" lvl="0" indent="-389457">
              <a:lnSpc>
                <a:spcPct val="100000"/>
              </a:lnSpc>
              <a:spcBef>
                <a:spcPts val="0"/>
              </a:spcBef>
              <a:spcAft>
                <a:spcPts val="0"/>
              </a:spcAft>
              <a:buClr>
                <a:schemeClr val="lt1"/>
              </a:buClr>
              <a:buSzPts val="1000"/>
              <a:buFont typeface="Livvic"/>
              <a:buAutoNum type="arabicPeriod"/>
              <a:defRPr sz="1600">
                <a:solidFill>
                  <a:schemeClr val="lt1"/>
                </a:solidFill>
              </a:defRPr>
            </a:lvl1pPr>
            <a:lvl2pPr marL="1219170" lvl="1" indent="-389457">
              <a:spcBef>
                <a:spcPts val="2133"/>
              </a:spcBef>
              <a:spcAft>
                <a:spcPts val="0"/>
              </a:spcAft>
              <a:buClr>
                <a:schemeClr val="lt1"/>
              </a:buClr>
              <a:buSzPts val="1000"/>
              <a:buFont typeface="Roboto Condensed Light"/>
              <a:buAutoNum type="alphaLcPeriod"/>
              <a:defRPr sz="1600">
                <a:solidFill>
                  <a:schemeClr val="lt1"/>
                </a:solidFill>
              </a:defRPr>
            </a:lvl2pPr>
            <a:lvl3pPr marL="1828754" lvl="2" indent="-389457">
              <a:spcBef>
                <a:spcPts val="2133"/>
              </a:spcBef>
              <a:spcAft>
                <a:spcPts val="0"/>
              </a:spcAft>
              <a:buClr>
                <a:schemeClr val="lt1"/>
              </a:buClr>
              <a:buSzPts val="1000"/>
              <a:buFont typeface="Roboto Condensed Light"/>
              <a:buAutoNum type="romanLcPeriod"/>
              <a:defRPr sz="1600">
                <a:solidFill>
                  <a:schemeClr val="lt1"/>
                </a:solidFill>
              </a:defRPr>
            </a:lvl3pPr>
            <a:lvl4pPr marL="2438339" lvl="3" indent="-389457">
              <a:spcBef>
                <a:spcPts val="2133"/>
              </a:spcBef>
              <a:spcAft>
                <a:spcPts val="0"/>
              </a:spcAft>
              <a:buClr>
                <a:schemeClr val="lt1"/>
              </a:buClr>
              <a:buSzPts val="1000"/>
              <a:buFont typeface="Roboto Condensed Light"/>
              <a:buAutoNum type="arabicPeriod"/>
              <a:defRPr sz="1600">
                <a:solidFill>
                  <a:schemeClr val="lt1"/>
                </a:solidFill>
              </a:defRPr>
            </a:lvl4pPr>
            <a:lvl5pPr marL="3047924" lvl="4" indent="-389457">
              <a:spcBef>
                <a:spcPts val="2133"/>
              </a:spcBef>
              <a:spcAft>
                <a:spcPts val="0"/>
              </a:spcAft>
              <a:buClr>
                <a:schemeClr val="lt1"/>
              </a:buClr>
              <a:buSzPts val="1000"/>
              <a:buFont typeface="Roboto Condensed Light"/>
              <a:buAutoNum type="alphaLcPeriod"/>
              <a:defRPr sz="1600">
                <a:solidFill>
                  <a:schemeClr val="lt1"/>
                </a:solidFill>
              </a:defRPr>
            </a:lvl5pPr>
            <a:lvl6pPr marL="3657509" lvl="5" indent="-389457">
              <a:spcBef>
                <a:spcPts val="2133"/>
              </a:spcBef>
              <a:spcAft>
                <a:spcPts val="0"/>
              </a:spcAft>
              <a:buClr>
                <a:schemeClr val="lt1"/>
              </a:buClr>
              <a:buSzPts val="1000"/>
              <a:buFont typeface="Roboto Condensed Light"/>
              <a:buAutoNum type="romanLcPeriod"/>
              <a:defRPr sz="1600">
                <a:solidFill>
                  <a:schemeClr val="lt1"/>
                </a:solidFill>
              </a:defRPr>
            </a:lvl6pPr>
            <a:lvl7pPr marL="4267093" lvl="6" indent="-389457">
              <a:spcBef>
                <a:spcPts val="2133"/>
              </a:spcBef>
              <a:spcAft>
                <a:spcPts val="0"/>
              </a:spcAft>
              <a:buClr>
                <a:schemeClr val="lt1"/>
              </a:buClr>
              <a:buSzPts val="1000"/>
              <a:buFont typeface="Roboto Condensed Light"/>
              <a:buAutoNum type="arabicPeriod"/>
              <a:defRPr sz="1600">
                <a:solidFill>
                  <a:schemeClr val="lt1"/>
                </a:solidFill>
              </a:defRPr>
            </a:lvl7pPr>
            <a:lvl8pPr marL="4876678" lvl="7" indent="-389457">
              <a:spcBef>
                <a:spcPts val="2133"/>
              </a:spcBef>
              <a:spcAft>
                <a:spcPts val="0"/>
              </a:spcAft>
              <a:buClr>
                <a:schemeClr val="lt1"/>
              </a:buClr>
              <a:buSzPts val="1000"/>
              <a:buFont typeface="Roboto Condensed Light"/>
              <a:buAutoNum type="alphaLcPeriod"/>
              <a:defRPr sz="1600">
                <a:solidFill>
                  <a:schemeClr val="lt1"/>
                </a:solidFill>
              </a:defRPr>
            </a:lvl8pPr>
            <a:lvl9pPr marL="5486263" lvl="8" indent="-389457">
              <a:spcBef>
                <a:spcPts val="2133"/>
              </a:spcBef>
              <a:spcAft>
                <a:spcPts val="2133"/>
              </a:spcAft>
              <a:buClr>
                <a:schemeClr val="lt1"/>
              </a:buClr>
              <a:buSzPts val="1000"/>
              <a:buFont typeface="Roboto Condensed Light"/>
              <a:buAutoNum type="romanLcPeriod"/>
              <a:defRPr sz="1600">
                <a:solidFill>
                  <a:schemeClr val="lt1"/>
                </a:solidFill>
              </a:defRPr>
            </a:lvl9pPr>
          </a:lstStyle>
          <a:p>
            <a:endParaRPr/>
          </a:p>
        </p:txBody>
      </p:sp>
    </p:spTree>
    <p:extLst>
      <p:ext uri="{BB962C8B-B14F-4D97-AF65-F5344CB8AC3E}">
        <p14:creationId xmlns:p14="http://schemas.microsoft.com/office/powerpoint/2010/main" val="436981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900" b="0" i="0" u="none" strike="noStrike" kern="1200" cap="none" spc="0" normalizeH="0" baseline="0" noProof="0" smtClean="0">
                <a:ln>
                  <a:noFill/>
                </a:ln>
                <a:solidFill>
                  <a:srgbClr val="E3EDD3"/>
                </a:solidFill>
                <a:effectLst/>
                <a:uLnTx/>
                <a:uFillTx/>
                <a:latin typeface="Gill Sans MT"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6/14/2022</a:t>
            </a:fld>
            <a:endParaRPr kumimoji="0" lang="en-US" sz="900" b="0" i="0" u="none" strike="noStrike" kern="1200" cap="none" spc="0" normalizeH="0" baseline="0" noProof="0" dirty="0">
              <a:ln>
                <a:noFill/>
              </a:ln>
              <a:solidFill>
                <a:srgbClr val="E3EDD3"/>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E3EDD3"/>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900" b="0" i="0" u="none" strike="noStrike" kern="1200" cap="none" spc="0" normalizeH="0" baseline="0" noProof="0" smtClean="0">
                <a:ln>
                  <a:noFill/>
                </a:ln>
                <a:solidFill>
                  <a:srgbClr val="E3EDD3"/>
                </a:solidFill>
                <a:effectLst/>
                <a:uLnTx/>
                <a:uFillTx/>
                <a:latin typeface="Gill Sans MT"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E3EDD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282071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19F6D-86D4-41CC-E1D8-5355805592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8CECD5-712C-49C5-B33C-89A866D22D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B5533-6B25-908C-0CE6-E0DCCDFC1EE7}"/>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5" name="Footer Placeholder 4">
            <a:extLst>
              <a:ext uri="{FF2B5EF4-FFF2-40B4-BE49-F238E27FC236}">
                <a16:creationId xmlns:a16="http://schemas.microsoft.com/office/drawing/2014/main" id="{E236E401-4B47-E9B4-F3F0-CD6E15AEA5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B5E5E-0D46-341B-65C1-EF8F2671F3F1}"/>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38480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4D1E3-DC8B-0522-15E0-087699C84A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724042-150E-BB2F-3167-096C153E29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9C4813-B5DC-13DA-F728-14E1D1739844}"/>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5" name="Footer Placeholder 4">
            <a:extLst>
              <a:ext uri="{FF2B5EF4-FFF2-40B4-BE49-F238E27FC236}">
                <a16:creationId xmlns:a16="http://schemas.microsoft.com/office/drawing/2014/main" id="{75C16860-8383-64D0-98A3-F4473AB4F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5015F8-746C-EFA2-5B07-574ED6934B87}"/>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242511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7DA5-F673-8C9A-B9A4-3B8F93017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0B0F78-F086-00B5-830F-4EEC7BB47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3D3D51-0BB8-899C-08DC-0B3848F83C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803B8A-85B7-FB14-2E80-63FDABB69884}"/>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6" name="Footer Placeholder 5">
            <a:extLst>
              <a:ext uri="{FF2B5EF4-FFF2-40B4-BE49-F238E27FC236}">
                <a16:creationId xmlns:a16="http://schemas.microsoft.com/office/drawing/2014/main" id="{0A507F22-3706-439C-E7A0-646DCED63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A92C7C-A184-6E40-57E7-F75AA89434CA}"/>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280309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7AC75-8346-A384-4E56-FDAF871F8E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B8B449-5BDB-FCCD-F506-BE35100299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636B0E-6B6A-9A42-5C59-CB1C6BCC9B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80B290-EE6E-3E62-72E9-9FCF84CBBB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470565-1E69-475B-5EC3-7BF5A6E0E7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EE4AED-27C0-7567-2492-B8C2B1770510}"/>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8" name="Footer Placeholder 7">
            <a:extLst>
              <a:ext uri="{FF2B5EF4-FFF2-40B4-BE49-F238E27FC236}">
                <a16:creationId xmlns:a16="http://schemas.microsoft.com/office/drawing/2014/main" id="{72DA8ECA-4B84-070A-09AD-BF8EED0C59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1E6285-F643-EF97-C089-C2D37A88FA88}"/>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189410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45FA0-4E47-E55E-9056-4E8E34466F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1E2DB2-CD09-3D97-EBDC-614DF91E25DA}"/>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4" name="Footer Placeholder 3">
            <a:extLst>
              <a:ext uri="{FF2B5EF4-FFF2-40B4-BE49-F238E27FC236}">
                <a16:creationId xmlns:a16="http://schemas.microsoft.com/office/drawing/2014/main" id="{784B0E24-11A2-37A8-1B43-3D89E8B324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E81B49-2D53-74FA-6DAF-EDBF0716C2DE}"/>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243654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4AE649-524D-2EF7-5FBA-9DB11DE16399}"/>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3" name="Footer Placeholder 2">
            <a:extLst>
              <a:ext uri="{FF2B5EF4-FFF2-40B4-BE49-F238E27FC236}">
                <a16:creationId xmlns:a16="http://schemas.microsoft.com/office/drawing/2014/main" id="{17E95EFF-9964-C05B-7886-D0D3CDBF75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BE9CD1-8E32-FFB3-653E-453414ABCCD7}"/>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2598259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C7A41-B47A-2740-55BC-E3A99DB2E3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C17DF2-87E7-5448-C13B-6893240566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4D442B-FD17-3C60-BB87-6C1F93D57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C30BB-64E6-EB1A-D3C6-94F07EFC5714}"/>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6" name="Footer Placeholder 5">
            <a:extLst>
              <a:ext uri="{FF2B5EF4-FFF2-40B4-BE49-F238E27FC236}">
                <a16:creationId xmlns:a16="http://schemas.microsoft.com/office/drawing/2014/main" id="{C49EE3BE-4455-954D-62B9-3C4D961841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AFEC46-57CF-4964-9893-D8935010332A}"/>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287492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AFA57-4D4A-67C7-A7DB-5420DCCEE1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7B538F-75D2-65D6-4B59-D1A31BFFF2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AC331C-60CE-D6EC-6FD2-D2C84E9152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06E19D-5BB9-8C64-B413-3C2DFF390C78}"/>
              </a:ext>
            </a:extLst>
          </p:cNvPr>
          <p:cNvSpPr>
            <a:spLocks noGrp="1"/>
          </p:cNvSpPr>
          <p:nvPr>
            <p:ph type="dt" sz="half" idx="10"/>
          </p:nvPr>
        </p:nvSpPr>
        <p:spPr/>
        <p:txBody>
          <a:bodyPr/>
          <a:lstStyle/>
          <a:p>
            <a:fld id="{1C63CDF3-665E-46CC-A3DD-AF0DEB3ED6F1}" type="datetimeFigureOut">
              <a:rPr lang="en-US" smtClean="0"/>
              <a:t>6/14/2022</a:t>
            </a:fld>
            <a:endParaRPr lang="en-US"/>
          </a:p>
        </p:txBody>
      </p:sp>
      <p:sp>
        <p:nvSpPr>
          <p:cNvPr id="6" name="Footer Placeholder 5">
            <a:extLst>
              <a:ext uri="{FF2B5EF4-FFF2-40B4-BE49-F238E27FC236}">
                <a16:creationId xmlns:a16="http://schemas.microsoft.com/office/drawing/2014/main" id="{9D0CBACF-EDDE-9569-DA49-6C203D077C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82BA3C-A5E6-71BE-57DA-52F9766ED533}"/>
              </a:ext>
            </a:extLst>
          </p:cNvPr>
          <p:cNvSpPr>
            <a:spLocks noGrp="1"/>
          </p:cNvSpPr>
          <p:nvPr>
            <p:ph type="sldNum" sz="quarter" idx="12"/>
          </p:nvPr>
        </p:nvSpPr>
        <p:spPr/>
        <p:txBody>
          <a:bodyPr/>
          <a:lstStyle/>
          <a:p>
            <a:fld id="{44201C8F-FAAE-4877-8E98-BCB5BEA03E32}" type="slidenum">
              <a:rPr lang="en-US" smtClean="0"/>
              <a:t>‹#›</a:t>
            </a:fld>
            <a:endParaRPr lang="en-US"/>
          </a:p>
        </p:txBody>
      </p:sp>
    </p:spTree>
    <p:extLst>
      <p:ext uri="{BB962C8B-B14F-4D97-AF65-F5344CB8AC3E}">
        <p14:creationId xmlns:p14="http://schemas.microsoft.com/office/powerpoint/2010/main" val="3750848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197768-D7B9-3D37-9B01-C2510C9B49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470634-FCDB-8CA6-76F4-D886458F7D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5D823-2E13-67EE-A20E-2D62ACE674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3CDF3-665E-46CC-A3DD-AF0DEB3ED6F1}" type="datetimeFigureOut">
              <a:rPr lang="en-US" smtClean="0"/>
              <a:t>6/14/2022</a:t>
            </a:fld>
            <a:endParaRPr lang="en-US"/>
          </a:p>
        </p:txBody>
      </p:sp>
      <p:sp>
        <p:nvSpPr>
          <p:cNvPr id="5" name="Footer Placeholder 4">
            <a:extLst>
              <a:ext uri="{FF2B5EF4-FFF2-40B4-BE49-F238E27FC236}">
                <a16:creationId xmlns:a16="http://schemas.microsoft.com/office/drawing/2014/main" id="{2DD1E52F-8B48-A59B-79D6-A9574E94C7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E68628-B67B-0FC2-AE7E-C969C17AE0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01C8F-FAAE-4877-8E98-BCB5BEA03E32}" type="slidenum">
              <a:rPr lang="en-US" smtClean="0"/>
              <a:t>‹#›</a:t>
            </a:fld>
            <a:endParaRPr lang="en-US"/>
          </a:p>
        </p:txBody>
      </p:sp>
    </p:spTree>
    <p:extLst>
      <p:ext uri="{BB962C8B-B14F-4D97-AF65-F5344CB8AC3E}">
        <p14:creationId xmlns:p14="http://schemas.microsoft.com/office/powerpoint/2010/main" val="1920586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3" y="5956138"/>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6/14/2022</a:t>
            </a:fld>
            <a:endParaRPr lang="en-US" dirty="0"/>
          </a:p>
        </p:txBody>
      </p:sp>
      <p:sp>
        <p:nvSpPr>
          <p:cNvPr id="5" name="Footer Placeholder 4"/>
          <p:cNvSpPr>
            <a:spLocks noGrp="1"/>
          </p:cNvSpPr>
          <p:nvPr>
            <p:ph type="ftr" sz="quarter" idx="3"/>
          </p:nvPr>
        </p:nvSpPr>
        <p:spPr>
          <a:xfrm>
            <a:off x="581192" y="5951812"/>
            <a:ext cx="6917211"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1" y="5956138"/>
            <a:ext cx="1052511"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5"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14839396"/>
      </p:ext>
    </p:extLst>
  </p:cSld>
  <p:clrMap bg1="lt1" tx1="dk1" bg2="lt2" tx2="dk2" accent1="accent1" accent2="accent2" accent3="accent3" accent4="accent4" accent5="accent5" accent6="accent6" hlink="hlink" folHlink="folHlink"/>
  <p:sldLayoutIdLst>
    <p:sldLayoutId id="2147483662" r:id="rId1"/>
  </p:sldLayoutIdLst>
  <p:hf sldNum="0" hdr="0" ftr="0" dt="0"/>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b.org/us/la/lafayette/profile/business-consultant/betsy-richard-business-consulting-1045-90018003#sealclick" TargetMode="Externa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349-A239-415C-8947-7057603432F2}"/>
              </a:ext>
            </a:extLst>
          </p:cNvPr>
          <p:cNvSpPr>
            <a:spLocks noGrp="1"/>
          </p:cNvSpPr>
          <p:nvPr>
            <p:ph type="title"/>
          </p:nvPr>
        </p:nvSpPr>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2667" b="0" dirty="0">
                <a:latin typeface="Montserrat" panose="020B0604020202020204" charset="0"/>
              </a:rPr>
              <a:t> POWERPOINT PREPARED FOR: </a:t>
            </a:r>
          </a:p>
        </p:txBody>
      </p:sp>
      <p:sp>
        <p:nvSpPr>
          <p:cNvPr id="5" name="TextBox 4">
            <a:extLst>
              <a:ext uri="{FF2B5EF4-FFF2-40B4-BE49-F238E27FC236}">
                <a16:creationId xmlns:a16="http://schemas.microsoft.com/office/drawing/2014/main" id="{68DAC440-9F47-42F9-9469-296BE7BDC45D}"/>
              </a:ext>
            </a:extLst>
          </p:cNvPr>
          <p:cNvSpPr txBox="1"/>
          <p:nvPr/>
        </p:nvSpPr>
        <p:spPr>
          <a:xfrm>
            <a:off x="3114201" y="2098443"/>
            <a:ext cx="6253083" cy="830997"/>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sz="4800" b="1" dirty="0">
                <a:solidFill>
                  <a:srgbClr val="5D5D5C"/>
                </a:solidFill>
                <a:latin typeface="Montserrat" panose="020B0604020202020204" charset="0"/>
              </a:rPr>
              <a:t>BBB of Acadiana</a:t>
            </a:r>
          </a:p>
        </p:txBody>
      </p:sp>
      <p:pic>
        <p:nvPicPr>
          <p:cNvPr id="6" name="Picture 5" descr="Logo, company name&#10;&#10;Description automatically generated">
            <a:extLst>
              <a:ext uri="{FF2B5EF4-FFF2-40B4-BE49-F238E27FC236}">
                <a16:creationId xmlns:a16="http://schemas.microsoft.com/office/drawing/2014/main" id="{65B7FD0C-781D-4867-BBA1-2EE07678A975}"/>
              </a:ext>
            </a:extLst>
          </p:cNvPr>
          <p:cNvPicPr>
            <a:picLocks noChangeAspect="1"/>
          </p:cNvPicPr>
          <p:nvPr/>
        </p:nvPicPr>
        <p:blipFill>
          <a:blip r:embed="rId2"/>
          <a:stretch>
            <a:fillRect/>
          </a:stretch>
        </p:blipFill>
        <p:spPr>
          <a:xfrm>
            <a:off x="4505247" y="4381270"/>
            <a:ext cx="3861643" cy="2321873"/>
          </a:xfrm>
          <a:prstGeom prst="rect">
            <a:avLst/>
          </a:prstGeom>
        </p:spPr>
      </p:pic>
      <p:pic>
        <p:nvPicPr>
          <p:cNvPr id="8" name="Picture 6" descr="Click for the BBB Business Review of this Business Consultants in Lafayette LA">
            <a:hlinkClick r:id="rId3"/>
            <a:extLst>
              <a:ext uri="{FF2B5EF4-FFF2-40B4-BE49-F238E27FC236}">
                <a16:creationId xmlns:a16="http://schemas.microsoft.com/office/drawing/2014/main" id="{D7319F6F-24E0-472D-911E-E0737CE238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4002" y="6258706"/>
            <a:ext cx="2597999" cy="54038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F7425CF-E963-491B-B7D5-FCE79DDFE7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0839" y="5127653"/>
            <a:ext cx="2615436" cy="1000689"/>
          </a:xfrm>
          <a:prstGeom prst="rect">
            <a:avLst/>
          </a:prstGeom>
        </p:spPr>
      </p:pic>
      <p:pic>
        <p:nvPicPr>
          <p:cNvPr id="4" name="Picture 3" descr="A picture containing text&#10;&#10;Description automatically generated">
            <a:extLst>
              <a:ext uri="{FF2B5EF4-FFF2-40B4-BE49-F238E27FC236}">
                <a16:creationId xmlns:a16="http://schemas.microsoft.com/office/drawing/2014/main" id="{0ADA42EF-263C-877F-351D-18E53B37500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71630" y="4029465"/>
            <a:ext cx="2453853" cy="967824"/>
          </a:xfrm>
          <a:prstGeom prst="rect">
            <a:avLst/>
          </a:prstGeom>
        </p:spPr>
      </p:pic>
    </p:spTree>
    <p:extLst>
      <p:ext uri="{BB962C8B-B14F-4D97-AF65-F5344CB8AC3E}">
        <p14:creationId xmlns:p14="http://schemas.microsoft.com/office/powerpoint/2010/main" val="71776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22" name="Rectangle 121">
            <a:extLst>
              <a:ext uri="{FF2B5EF4-FFF2-40B4-BE49-F238E27FC236}">
                <a16:creationId xmlns:a16="http://schemas.microsoft.com/office/drawing/2014/main" id="{E3DD1ED9-7847-4E1F-8455-6A5ECF646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3703320" cy="949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4" name="Rectangle 123">
            <a:extLst>
              <a:ext uri="{FF2B5EF4-FFF2-40B4-BE49-F238E27FC236}">
                <a16:creationId xmlns:a16="http://schemas.microsoft.com/office/drawing/2014/main" id="{31A3DFEF-67D3-4CCE-BFE8-397D542A4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4"/>
            <a:ext cx="3703320" cy="9855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6" name="Rectangle 125">
            <a:extLst>
              <a:ext uri="{FF2B5EF4-FFF2-40B4-BE49-F238E27FC236}">
                <a16:creationId xmlns:a16="http://schemas.microsoft.com/office/drawing/2014/main" id="{24E4445D-D137-4867-B463-009D641E9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29"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89" name="Rectangle 188">
            <a:extLst>
              <a:ext uri="{FF2B5EF4-FFF2-40B4-BE49-F238E27FC236}">
                <a16:creationId xmlns:a16="http://schemas.microsoft.com/office/drawing/2014/main" id="{9239343D-682B-4C59-A34A-69D332A71C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5" y="614408"/>
            <a:ext cx="11309339" cy="11892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1" name="Rectangle 190">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0990" indent="-380990" algn="ctr">
              <a:buClr>
                <a:schemeClr val="accent1"/>
              </a:buClr>
              <a:buFont typeface="Arial" panose="020B0604020202020204" pitchFamily="34" charset="0"/>
              <a:buChar char="•"/>
            </a:pPr>
            <a:endParaRPr lang="en-US" sz="2400" dirty="0"/>
          </a:p>
        </p:txBody>
      </p:sp>
      <p:sp>
        <p:nvSpPr>
          <p:cNvPr id="193" name="Rectangle 192">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1318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0" name="Google Shape;180;p35"/>
          <p:cNvSpPr txBox="1">
            <a:spLocks noGrp="1"/>
          </p:cNvSpPr>
          <p:nvPr>
            <p:ph type="title"/>
          </p:nvPr>
        </p:nvSpPr>
        <p:spPr>
          <a:xfrm>
            <a:off x="643468" y="1033389"/>
            <a:ext cx="4826256" cy="4825409"/>
          </a:xfrm>
          <a:prstGeom prst="rect">
            <a:avLst/>
          </a:prstGeom>
        </p:spPr>
        <p:txBody>
          <a:bodyPr spcFirstLastPara="1" vert="horz" wrap="square" lIns="121920" tIns="60960" rIns="121920" bIns="60960" rtlCol="0" anchor="ctr" anchorCtr="0">
            <a:normAutofit/>
          </a:bodyPr>
          <a:lstStyle/>
          <a:p>
            <a:pPr defTabSz="609585">
              <a:spcBef>
                <a:spcPct val="0"/>
              </a:spcBef>
            </a:pPr>
            <a:r>
              <a:rPr lang="en-US" sz="5867" dirty="0">
                <a:solidFill>
                  <a:schemeClr val="bg2"/>
                </a:solidFill>
                <a:latin typeface="Montserrat" pitchFamily="2" charset="77"/>
              </a:rPr>
              <a:t>GETTING TO KNOW YOU:</a:t>
            </a:r>
            <a:br>
              <a:rPr lang="en-US" sz="5867" dirty="0">
                <a:solidFill>
                  <a:srgbClr val="7F9953"/>
                </a:solidFill>
                <a:latin typeface="Montserrat" pitchFamily="2" charset="77"/>
              </a:rPr>
            </a:br>
            <a:endParaRPr lang="en-US" sz="5467" b="0" dirty="0">
              <a:solidFill>
                <a:srgbClr val="FFFFFF"/>
              </a:solidFill>
              <a:latin typeface="+mj-lt"/>
              <a:ea typeface="+mj-ea"/>
              <a:cs typeface="+mj-cs"/>
            </a:endParaRPr>
          </a:p>
        </p:txBody>
      </p:sp>
      <p:sp>
        <p:nvSpPr>
          <p:cNvPr id="195" name="Rectangle 194">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97" name="Rectangle 196">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3" y="460868"/>
            <a:ext cx="4828032" cy="11165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81" name="Google Shape;181;p35"/>
          <p:cNvSpPr txBox="1">
            <a:spLocks noGrp="1"/>
          </p:cNvSpPr>
          <p:nvPr>
            <p:ph type="body" idx="1"/>
          </p:nvPr>
        </p:nvSpPr>
        <p:spPr>
          <a:xfrm>
            <a:off x="6725076" y="1571724"/>
            <a:ext cx="4855037" cy="4825409"/>
          </a:xfrm>
          <a:prstGeom prst="rect">
            <a:avLst/>
          </a:prstGeom>
          <a:ln w="57150">
            <a:noFill/>
          </a:ln>
        </p:spPr>
        <p:txBody>
          <a:bodyPr spcFirstLastPara="1" vert="horz" wrap="square" lIns="121920" tIns="60960" rIns="121920" bIns="60960" rtlCol="0" anchor="ctr" anchorCtr="0">
            <a:normAutofit fontScale="85000" lnSpcReduction="10000"/>
          </a:bodyPr>
          <a:lstStyle/>
          <a:p>
            <a:pPr marL="304792" indent="-304792">
              <a:lnSpc>
                <a:spcPct val="200000"/>
              </a:lnSpc>
            </a:pPr>
            <a:r>
              <a:rPr lang="en-US" sz="2400" dirty="0">
                <a:solidFill>
                  <a:srgbClr val="54585B"/>
                </a:solidFill>
                <a:latin typeface="Montserrat Medium" pitchFamily="2" charset="77"/>
              </a:rPr>
              <a:t>1. Where did you grow up? </a:t>
            </a:r>
          </a:p>
          <a:p>
            <a:pPr marL="304792" indent="-304792">
              <a:lnSpc>
                <a:spcPct val="200000"/>
              </a:lnSpc>
            </a:pPr>
            <a:r>
              <a:rPr lang="en-US" sz="2400" dirty="0">
                <a:solidFill>
                  <a:srgbClr val="54585B"/>
                </a:solidFill>
                <a:latin typeface="Montserrat Medium" pitchFamily="2" charset="77"/>
              </a:rPr>
              <a:t>2. How many siblings do you have? </a:t>
            </a:r>
          </a:p>
          <a:p>
            <a:pPr marL="304792" indent="-304792">
              <a:lnSpc>
                <a:spcPct val="200000"/>
              </a:lnSpc>
            </a:pPr>
            <a:r>
              <a:rPr lang="en-US" sz="2400" dirty="0">
                <a:solidFill>
                  <a:srgbClr val="54585B"/>
                </a:solidFill>
                <a:latin typeface="Montserrat Medium" pitchFamily="2" charset="77"/>
              </a:rPr>
              <a:t>3. Where are you in the line up? </a:t>
            </a:r>
          </a:p>
          <a:p>
            <a:pPr marL="304792" indent="-304792">
              <a:lnSpc>
                <a:spcPct val="200000"/>
              </a:lnSpc>
            </a:pPr>
            <a:r>
              <a:rPr lang="en-US" sz="2400" dirty="0">
                <a:solidFill>
                  <a:srgbClr val="54585B"/>
                </a:solidFill>
                <a:latin typeface="Montserrat Medium" pitchFamily="2" charset="77"/>
              </a:rPr>
              <a:t>4. What was an important or unique challenge of your childhood or being a kid? </a:t>
            </a:r>
          </a:p>
          <a:p>
            <a:pPr marL="0" indent="0" defTabSz="609585">
              <a:lnSpc>
                <a:spcPct val="90000"/>
              </a:lnSpc>
              <a:spcBef>
                <a:spcPct val="20000"/>
              </a:spcBef>
              <a:spcAft>
                <a:spcPts val="800"/>
              </a:spcAft>
              <a:buClr>
                <a:schemeClr val="accent2"/>
              </a:buClr>
              <a:buSzPct val="92000"/>
              <a:buFont typeface="Wingdings 2" panose="05020102010507070707" pitchFamily="18" charset="2"/>
              <a:buChar char=""/>
            </a:pPr>
            <a:endParaRPr lang="en-US" sz="933" dirty="0">
              <a:solidFill>
                <a:schemeClr val="accent2">
                  <a:lumMod val="50000"/>
                </a:schemeClr>
              </a:solidFill>
            </a:endParaRPr>
          </a:p>
        </p:txBody>
      </p:sp>
      <p:grpSp>
        <p:nvGrpSpPr>
          <p:cNvPr id="21" name="Google Shape;12249;p85">
            <a:extLst>
              <a:ext uri="{FF2B5EF4-FFF2-40B4-BE49-F238E27FC236}">
                <a16:creationId xmlns:a16="http://schemas.microsoft.com/office/drawing/2014/main" id="{7981E8E9-B156-4270-BC0E-05382E270F27}"/>
              </a:ext>
            </a:extLst>
          </p:cNvPr>
          <p:cNvGrpSpPr/>
          <p:nvPr/>
        </p:nvGrpSpPr>
        <p:grpSpPr>
          <a:xfrm>
            <a:off x="1287941" y="6063010"/>
            <a:ext cx="1039409" cy="751469"/>
            <a:chOff x="1781317" y="3391400"/>
            <a:chExt cx="367255" cy="282364"/>
          </a:xfrm>
        </p:grpSpPr>
        <p:sp>
          <p:nvSpPr>
            <p:cNvPr id="22" name="Google Shape;12250;p85">
              <a:extLst>
                <a:ext uri="{FF2B5EF4-FFF2-40B4-BE49-F238E27FC236}">
                  <a16:creationId xmlns:a16="http://schemas.microsoft.com/office/drawing/2014/main" id="{F8738D3D-9B1A-451B-B114-3649249E08F7}"/>
                </a:ext>
              </a:extLst>
            </p:cNvPr>
            <p:cNvSpPr/>
            <p:nvPr/>
          </p:nvSpPr>
          <p:spPr>
            <a:xfrm>
              <a:off x="1901061" y="3639610"/>
              <a:ext cx="11013" cy="33772"/>
            </a:xfrm>
            <a:custGeom>
              <a:avLst/>
              <a:gdLst/>
              <a:ahLst/>
              <a:cxnLst/>
              <a:rect l="l" t="t" r="r" b="b"/>
              <a:pathLst>
                <a:path w="346" h="1061" extrusionOk="0">
                  <a:moveTo>
                    <a:pt x="167" y="1"/>
                  </a:moveTo>
                  <a:cubicBezTo>
                    <a:pt x="72" y="1"/>
                    <a:pt x="1" y="72"/>
                    <a:pt x="1" y="167"/>
                  </a:cubicBezTo>
                  <a:lnTo>
                    <a:pt x="1" y="894"/>
                  </a:lnTo>
                  <a:cubicBezTo>
                    <a:pt x="1" y="977"/>
                    <a:pt x="72" y="1060"/>
                    <a:pt x="167" y="1060"/>
                  </a:cubicBezTo>
                  <a:cubicBezTo>
                    <a:pt x="251" y="1060"/>
                    <a:pt x="334" y="977"/>
                    <a:pt x="334" y="894"/>
                  </a:cubicBezTo>
                  <a:lnTo>
                    <a:pt x="334" y="167"/>
                  </a:lnTo>
                  <a:cubicBezTo>
                    <a:pt x="346" y="72"/>
                    <a:pt x="274"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23" name="Google Shape;12251;p85">
              <a:extLst>
                <a:ext uri="{FF2B5EF4-FFF2-40B4-BE49-F238E27FC236}">
                  <a16:creationId xmlns:a16="http://schemas.microsoft.com/office/drawing/2014/main" id="{A34CFA8D-8B27-47A0-8437-894E31F2B4AA}"/>
                </a:ext>
              </a:extLst>
            </p:cNvPr>
            <p:cNvSpPr/>
            <p:nvPr/>
          </p:nvSpPr>
          <p:spPr>
            <a:xfrm>
              <a:off x="2016668" y="3639610"/>
              <a:ext cx="10631" cy="33772"/>
            </a:xfrm>
            <a:custGeom>
              <a:avLst/>
              <a:gdLst/>
              <a:ahLst/>
              <a:cxnLst/>
              <a:rect l="l" t="t" r="r" b="b"/>
              <a:pathLst>
                <a:path w="334" h="1061" extrusionOk="0">
                  <a:moveTo>
                    <a:pt x="167" y="1"/>
                  </a:moveTo>
                  <a:cubicBezTo>
                    <a:pt x="71" y="1"/>
                    <a:pt x="0" y="72"/>
                    <a:pt x="0" y="167"/>
                  </a:cubicBezTo>
                  <a:lnTo>
                    <a:pt x="0" y="894"/>
                  </a:lnTo>
                  <a:cubicBezTo>
                    <a:pt x="0" y="977"/>
                    <a:pt x="71" y="1060"/>
                    <a:pt x="167" y="1060"/>
                  </a:cubicBezTo>
                  <a:cubicBezTo>
                    <a:pt x="250" y="1060"/>
                    <a:pt x="333" y="977"/>
                    <a:pt x="333" y="894"/>
                  </a:cubicBezTo>
                  <a:lnTo>
                    <a:pt x="333" y="167"/>
                  </a:lnTo>
                  <a:cubicBezTo>
                    <a:pt x="333" y="72"/>
                    <a:pt x="250"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24" name="Google Shape;12252;p85">
              <a:extLst>
                <a:ext uri="{FF2B5EF4-FFF2-40B4-BE49-F238E27FC236}">
                  <a16:creationId xmlns:a16="http://schemas.microsoft.com/office/drawing/2014/main" id="{6EB4322C-3472-44B3-9333-A0D0AFC28880}"/>
                </a:ext>
              </a:extLst>
            </p:cNvPr>
            <p:cNvSpPr/>
            <p:nvPr/>
          </p:nvSpPr>
          <p:spPr>
            <a:xfrm>
              <a:off x="1820340" y="3518720"/>
              <a:ext cx="46281" cy="16329"/>
            </a:xfrm>
            <a:custGeom>
              <a:avLst/>
              <a:gdLst/>
              <a:ahLst/>
              <a:cxnLst/>
              <a:rect l="l" t="t" r="r" b="b"/>
              <a:pathLst>
                <a:path w="1454" h="513" extrusionOk="0">
                  <a:moveTo>
                    <a:pt x="167" y="1"/>
                  </a:moveTo>
                  <a:cubicBezTo>
                    <a:pt x="84" y="1"/>
                    <a:pt x="1" y="72"/>
                    <a:pt x="1" y="167"/>
                  </a:cubicBezTo>
                  <a:cubicBezTo>
                    <a:pt x="1" y="251"/>
                    <a:pt x="84" y="334"/>
                    <a:pt x="167" y="334"/>
                  </a:cubicBezTo>
                  <a:cubicBezTo>
                    <a:pt x="370" y="334"/>
                    <a:pt x="917" y="358"/>
                    <a:pt x="1179" y="489"/>
                  </a:cubicBezTo>
                  <a:cubicBezTo>
                    <a:pt x="1215" y="513"/>
                    <a:pt x="1227" y="513"/>
                    <a:pt x="1263" y="513"/>
                  </a:cubicBezTo>
                  <a:cubicBezTo>
                    <a:pt x="1310" y="513"/>
                    <a:pt x="1382" y="477"/>
                    <a:pt x="1406" y="417"/>
                  </a:cubicBezTo>
                  <a:cubicBezTo>
                    <a:pt x="1453" y="346"/>
                    <a:pt x="1417" y="239"/>
                    <a:pt x="1334" y="191"/>
                  </a:cubicBezTo>
                  <a:cubicBezTo>
                    <a:pt x="941" y="1"/>
                    <a:pt x="203"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25" name="Google Shape;12253;p85">
              <a:extLst>
                <a:ext uri="{FF2B5EF4-FFF2-40B4-BE49-F238E27FC236}">
                  <a16:creationId xmlns:a16="http://schemas.microsoft.com/office/drawing/2014/main" id="{FB6D155F-F0AF-4CA8-9EF0-40E2295A70B8}"/>
                </a:ext>
              </a:extLst>
            </p:cNvPr>
            <p:cNvSpPr/>
            <p:nvPr/>
          </p:nvSpPr>
          <p:spPr>
            <a:xfrm>
              <a:off x="1802898" y="3628247"/>
              <a:ext cx="11045" cy="45135"/>
            </a:xfrm>
            <a:custGeom>
              <a:avLst/>
              <a:gdLst/>
              <a:ahLst/>
              <a:cxnLst/>
              <a:rect l="l" t="t" r="r" b="b"/>
              <a:pathLst>
                <a:path w="347" h="1418" extrusionOk="0">
                  <a:moveTo>
                    <a:pt x="168" y="1"/>
                  </a:moveTo>
                  <a:cubicBezTo>
                    <a:pt x="72" y="1"/>
                    <a:pt x="1" y="72"/>
                    <a:pt x="1" y="167"/>
                  </a:cubicBezTo>
                  <a:lnTo>
                    <a:pt x="1" y="1251"/>
                  </a:lnTo>
                  <a:cubicBezTo>
                    <a:pt x="1" y="1334"/>
                    <a:pt x="72" y="1417"/>
                    <a:pt x="168" y="1417"/>
                  </a:cubicBezTo>
                  <a:cubicBezTo>
                    <a:pt x="263" y="1417"/>
                    <a:pt x="334" y="1334"/>
                    <a:pt x="334" y="1251"/>
                  </a:cubicBezTo>
                  <a:lnTo>
                    <a:pt x="334" y="167"/>
                  </a:lnTo>
                  <a:cubicBezTo>
                    <a:pt x="346" y="72"/>
                    <a:pt x="275" y="1"/>
                    <a:pt x="168"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26" name="Google Shape;12254;p85">
              <a:extLst>
                <a:ext uri="{FF2B5EF4-FFF2-40B4-BE49-F238E27FC236}">
                  <a16:creationId xmlns:a16="http://schemas.microsoft.com/office/drawing/2014/main" id="{CEE9C449-E6F5-40F7-AC66-E25FB1A0DA62}"/>
                </a:ext>
              </a:extLst>
            </p:cNvPr>
            <p:cNvSpPr/>
            <p:nvPr/>
          </p:nvSpPr>
          <p:spPr>
            <a:xfrm>
              <a:off x="1781317" y="3391400"/>
              <a:ext cx="367255" cy="282364"/>
            </a:xfrm>
            <a:custGeom>
              <a:avLst/>
              <a:gdLst/>
              <a:ahLst/>
              <a:cxnLst/>
              <a:rect l="l" t="t" r="r" b="b"/>
              <a:pathLst>
                <a:path w="11538" h="8871" extrusionOk="0">
                  <a:moveTo>
                    <a:pt x="9728" y="2703"/>
                  </a:moveTo>
                  <a:cubicBezTo>
                    <a:pt x="10049" y="2703"/>
                    <a:pt x="10287" y="2917"/>
                    <a:pt x="10287" y="3167"/>
                  </a:cubicBezTo>
                  <a:lnTo>
                    <a:pt x="10287" y="3203"/>
                  </a:lnTo>
                  <a:cubicBezTo>
                    <a:pt x="10121" y="3120"/>
                    <a:pt x="9930" y="3096"/>
                    <a:pt x="9728" y="3096"/>
                  </a:cubicBezTo>
                  <a:cubicBezTo>
                    <a:pt x="9537" y="3096"/>
                    <a:pt x="9347" y="3143"/>
                    <a:pt x="9180" y="3203"/>
                  </a:cubicBezTo>
                  <a:lnTo>
                    <a:pt x="9180" y="3167"/>
                  </a:lnTo>
                  <a:cubicBezTo>
                    <a:pt x="9180" y="2917"/>
                    <a:pt x="9430" y="2703"/>
                    <a:pt x="9728" y="2703"/>
                  </a:cubicBezTo>
                  <a:close/>
                  <a:moveTo>
                    <a:pt x="9728" y="3405"/>
                  </a:moveTo>
                  <a:cubicBezTo>
                    <a:pt x="10347" y="3405"/>
                    <a:pt x="10835" y="3893"/>
                    <a:pt x="10835" y="4513"/>
                  </a:cubicBezTo>
                  <a:cubicBezTo>
                    <a:pt x="10835" y="4632"/>
                    <a:pt x="10811" y="4751"/>
                    <a:pt x="10775" y="4846"/>
                  </a:cubicBezTo>
                  <a:cubicBezTo>
                    <a:pt x="10299" y="4358"/>
                    <a:pt x="9454" y="4167"/>
                    <a:pt x="9406" y="4167"/>
                  </a:cubicBezTo>
                  <a:cubicBezTo>
                    <a:pt x="9392" y="4160"/>
                    <a:pt x="9377" y="4157"/>
                    <a:pt x="9362" y="4157"/>
                  </a:cubicBezTo>
                  <a:cubicBezTo>
                    <a:pt x="9325" y="4157"/>
                    <a:pt x="9285" y="4174"/>
                    <a:pt x="9251" y="4191"/>
                  </a:cubicBezTo>
                  <a:cubicBezTo>
                    <a:pt x="9216" y="4227"/>
                    <a:pt x="9192" y="4274"/>
                    <a:pt x="9192" y="4334"/>
                  </a:cubicBezTo>
                  <a:cubicBezTo>
                    <a:pt x="9192" y="4334"/>
                    <a:pt x="9180" y="4441"/>
                    <a:pt x="9061" y="4572"/>
                  </a:cubicBezTo>
                  <a:cubicBezTo>
                    <a:pt x="9001" y="4632"/>
                    <a:pt x="9001" y="4751"/>
                    <a:pt x="9061" y="4810"/>
                  </a:cubicBezTo>
                  <a:cubicBezTo>
                    <a:pt x="9091" y="4840"/>
                    <a:pt x="9135" y="4855"/>
                    <a:pt x="9180" y="4855"/>
                  </a:cubicBezTo>
                  <a:cubicBezTo>
                    <a:pt x="9225" y="4855"/>
                    <a:pt x="9269" y="4840"/>
                    <a:pt x="9299" y="4810"/>
                  </a:cubicBezTo>
                  <a:cubicBezTo>
                    <a:pt x="9394" y="4715"/>
                    <a:pt x="9454" y="4608"/>
                    <a:pt x="9478" y="4536"/>
                  </a:cubicBezTo>
                  <a:cubicBezTo>
                    <a:pt x="9763" y="4632"/>
                    <a:pt x="10359" y="4834"/>
                    <a:pt x="10621" y="5203"/>
                  </a:cubicBezTo>
                  <a:cubicBezTo>
                    <a:pt x="10561" y="5668"/>
                    <a:pt x="10192" y="5977"/>
                    <a:pt x="9728" y="5977"/>
                  </a:cubicBezTo>
                  <a:cubicBezTo>
                    <a:pt x="9251" y="5977"/>
                    <a:pt x="8870" y="5620"/>
                    <a:pt x="8823" y="5167"/>
                  </a:cubicBezTo>
                  <a:cubicBezTo>
                    <a:pt x="8823" y="5132"/>
                    <a:pt x="8811" y="5120"/>
                    <a:pt x="8799" y="5084"/>
                  </a:cubicBezTo>
                  <a:cubicBezTo>
                    <a:pt x="8692" y="4906"/>
                    <a:pt x="8632" y="4715"/>
                    <a:pt x="8632" y="4513"/>
                  </a:cubicBezTo>
                  <a:cubicBezTo>
                    <a:pt x="8632" y="3893"/>
                    <a:pt x="9120" y="3405"/>
                    <a:pt x="9728" y="3405"/>
                  </a:cubicBezTo>
                  <a:close/>
                  <a:moveTo>
                    <a:pt x="3048" y="3405"/>
                  </a:moveTo>
                  <a:lnTo>
                    <a:pt x="3048" y="4108"/>
                  </a:lnTo>
                  <a:cubicBezTo>
                    <a:pt x="3048" y="4227"/>
                    <a:pt x="3024" y="4334"/>
                    <a:pt x="2977" y="4429"/>
                  </a:cubicBezTo>
                  <a:lnTo>
                    <a:pt x="2882" y="4608"/>
                  </a:lnTo>
                  <a:cubicBezTo>
                    <a:pt x="2870" y="4644"/>
                    <a:pt x="2870" y="4655"/>
                    <a:pt x="2870" y="4691"/>
                  </a:cubicBezTo>
                  <a:lnTo>
                    <a:pt x="2870" y="5048"/>
                  </a:lnTo>
                  <a:cubicBezTo>
                    <a:pt x="2870" y="5298"/>
                    <a:pt x="2763" y="5537"/>
                    <a:pt x="2584" y="5703"/>
                  </a:cubicBezTo>
                  <a:cubicBezTo>
                    <a:pt x="2413" y="5885"/>
                    <a:pt x="2203" y="5981"/>
                    <a:pt x="1989" y="5981"/>
                  </a:cubicBezTo>
                  <a:cubicBezTo>
                    <a:pt x="1965" y="5981"/>
                    <a:pt x="1941" y="5979"/>
                    <a:pt x="1917" y="5977"/>
                  </a:cubicBezTo>
                  <a:cubicBezTo>
                    <a:pt x="1429" y="5965"/>
                    <a:pt x="1024" y="5537"/>
                    <a:pt x="1024" y="5013"/>
                  </a:cubicBezTo>
                  <a:lnTo>
                    <a:pt x="1024" y="4703"/>
                  </a:lnTo>
                  <a:cubicBezTo>
                    <a:pt x="1024" y="4667"/>
                    <a:pt x="1024" y="4644"/>
                    <a:pt x="1012" y="4632"/>
                  </a:cubicBezTo>
                  <a:lnTo>
                    <a:pt x="905" y="4417"/>
                  </a:lnTo>
                  <a:cubicBezTo>
                    <a:pt x="858" y="4346"/>
                    <a:pt x="846" y="4251"/>
                    <a:pt x="846" y="4167"/>
                  </a:cubicBezTo>
                  <a:lnTo>
                    <a:pt x="846" y="4144"/>
                  </a:lnTo>
                  <a:cubicBezTo>
                    <a:pt x="846" y="3751"/>
                    <a:pt x="1179" y="3405"/>
                    <a:pt x="1596" y="3405"/>
                  </a:cubicBezTo>
                  <a:close/>
                  <a:moveTo>
                    <a:pt x="5763" y="322"/>
                  </a:moveTo>
                  <a:cubicBezTo>
                    <a:pt x="6358" y="322"/>
                    <a:pt x="6870" y="536"/>
                    <a:pt x="7263" y="905"/>
                  </a:cubicBezTo>
                  <a:cubicBezTo>
                    <a:pt x="7668" y="1298"/>
                    <a:pt x="7882" y="1858"/>
                    <a:pt x="7942" y="2524"/>
                  </a:cubicBezTo>
                  <a:cubicBezTo>
                    <a:pt x="8085" y="4346"/>
                    <a:pt x="8227" y="5346"/>
                    <a:pt x="8287" y="5703"/>
                  </a:cubicBezTo>
                  <a:lnTo>
                    <a:pt x="8287" y="5715"/>
                  </a:lnTo>
                  <a:cubicBezTo>
                    <a:pt x="8108" y="5834"/>
                    <a:pt x="7763" y="6025"/>
                    <a:pt x="7215" y="6179"/>
                  </a:cubicBezTo>
                  <a:lnTo>
                    <a:pt x="6930" y="6060"/>
                  </a:lnTo>
                  <a:cubicBezTo>
                    <a:pt x="6858" y="6025"/>
                    <a:pt x="6811" y="5953"/>
                    <a:pt x="6811" y="5882"/>
                  </a:cubicBezTo>
                  <a:lnTo>
                    <a:pt x="6811" y="5298"/>
                  </a:lnTo>
                  <a:cubicBezTo>
                    <a:pt x="7370" y="4941"/>
                    <a:pt x="7727" y="4334"/>
                    <a:pt x="7727" y="3632"/>
                  </a:cubicBezTo>
                  <a:lnTo>
                    <a:pt x="7727" y="3322"/>
                  </a:lnTo>
                  <a:cubicBezTo>
                    <a:pt x="7727" y="3108"/>
                    <a:pt x="7632" y="2917"/>
                    <a:pt x="7489" y="2786"/>
                  </a:cubicBezTo>
                  <a:cubicBezTo>
                    <a:pt x="7144" y="2489"/>
                    <a:pt x="6370" y="1965"/>
                    <a:pt x="5025" y="1834"/>
                  </a:cubicBezTo>
                  <a:cubicBezTo>
                    <a:pt x="5015" y="1831"/>
                    <a:pt x="5005" y="1830"/>
                    <a:pt x="4995" y="1830"/>
                  </a:cubicBezTo>
                  <a:cubicBezTo>
                    <a:pt x="4920" y="1830"/>
                    <a:pt x="4846" y="1903"/>
                    <a:pt x="4846" y="1977"/>
                  </a:cubicBezTo>
                  <a:cubicBezTo>
                    <a:pt x="4834" y="2072"/>
                    <a:pt x="4906" y="2155"/>
                    <a:pt x="5001" y="2155"/>
                  </a:cubicBezTo>
                  <a:cubicBezTo>
                    <a:pt x="6251" y="2274"/>
                    <a:pt x="6954" y="2750"/>
                    <a:pt x="7263" y="3024"/>
                  </a:cubicBezTo>
                  <a:cubicBezTo>
                    <a:pt x="7335" y="3096"/>
                    <a:pt x="7382" y="3179"/>
                    <a:pt x="7382" y="3298"/>
                  </a:cubicBezTo>
                  <a:lnTo>
                    <a:pt x="7382" y="3620"/>
                  </a:lnTo>
                  <a:cubicBezTo>
                    <a:pt x="7382" y="4525"/>
                    <a:pt x="6632" y="5251"/>
                    <a:pt x="5739" y="5251"/>
                  </a:cubicBezTo>
                  <a:cubicBezTo>
                    <a:pt x="4846" y="5251"/>
                    <a:pt x="4108" y="4513"/>
                    <a:pt x="4108" y="3620"/>
                  </a:cubicBezTo>
                  <a:lnTo>
                    <a:pt x="4108" y="3465"/>
                  </a:lnTo>
                  <a:cubicBezTo>
                    <a:pt x="4108" y="3405"/>
                    <a:pt x="4132" y="3346"/>
                    <a:pt x="4191" y="3298"/>
                  </a:cubicBezTo>
                  <a:cubicBezTo>
                    <a:pt x="4406" y="3179"/>
                    <a:pt x="4691" y="2965"/>
                    <a:pt x="4822" y="2572"/>
                  </a:cubicBezTo>
                  <a:cubicBezTo>
                    <a:pt x="4846" y="2489"/>
                    <a:pt x="4810" y="2393"/>
                    <a:pt x="4715" y="2369"/>
                  </a:cubicBezTo>
                  <a:cubicBezTo>
                    <a:pt x="4696" y="2361"/>
                    <a:pt x="4676" y="2357"/>
                    <a:pt x="4657" y="2357"/>
                  </a:cubicBezTo>
                  <a:cubicBezTo>
                    <a:pt x="4592" y="2357"/>
                    <a:pt x="4531" y="2401"/>
                    <a:pt x="4513" y="2465"/>
                  </a:cubicBezTo>
                  <a:cubicBezTo>
                    <a:pt x="4417" y="2750"/>
                    <a:pt x="4191" y="2917"/>
                    <a:pt x="4048" y="3024"/>
                  </a:cubicBezTo>
                  <a:cubicBezTo>
                    <a:pt x="3882" y="3108"/>
                    <a:pt x="3775" y="3286"/>
                    <a:pt x="3775" y="3465"/>
                  </a:cubicBezTo>
                  <a:lnTo>
                    <a:pt x="3775" y="3620"/>
                  </a:lnTo>
                  <a:cubicBezTo>
                    <a:pt x="3775" y="4310"/>
                    <a:pt x="4132" y="4929"/>
                    <a:pt x="4691" y="5287"/>
                  </a:cubicBezTo>
                  <a:lnTo>
                    <a:pt x="4691" y="5858"/>
                  </a:lnTo>
                  <a:cubicBezTo>
                    <a:pt x="4691" y="5941"/>
                    <a:pt x="4644" y="6013"/>
                    <a:pt x="4572" y="6037"/>
                  </a:cubicBezTo>
                  <a:lnTo>
                    <a:pt x="4287" y="6156"/>
                  </a:lnTo>
                  <a:cubicBezTo>
                    <a:pt x="3739" y="6013"/>
                    <a:pt x="3394" y="5822"/>
                    <a:pt x="3227" y="5715"/>
                  </a:cubicBezTo>
                  <a:lnTo>
                    <a:pt x="3227" y="5703"/>
                  </a:lnTo>
                  <a:cubicBezTo>
                    <a:pt x="3286" y="5346"/>
                    <a:pt x="3441" y="4346"/>
                    <a:pt x="3572" y="2524"/>
                  </a:cubicBezTo>
                  <a:cubicBezTo>
                    <a:pt x="3620" y="1858"/>
                    <a:pt x="3858" y="1310"/>
                    <a:pt x="4251" y="905"/>
                  </a:cubicBezTo>
                  <a:cubicBezTo>
                    <a:pt x="4644" y="524"/>
                    <a:pt x="5168" y="322"/>
                    <a:pt x="5763" y="322"/>
                  </a:cubicBezTo>
                  <a:close/>
                  <a:moveTo>
                    <a:pt x="2917" y="5870"/>
                  </a:moveTo>
                  <a:cubicBezTo>
                    <a:pt x="2941" y="5929"/>
                    <a:pt x="2989" y="5977"/>
                    <a:pt x="3036" y="6013"/>
                  </a:cubicBezTo>
                  <a:cubicBezTo>
                    <a:pt x="3167" y="6096"/>
                    <a:pt x="3417" y="6251"/>
                    <a:pt x="3810" y="6382"/>
                  </a:cubicBezTo>
                  <a:lnTo>
                    <a:pt x="3334" y="6596"/>
                  </a:lnTo>
                  <a:lnTo>
                    <a:pt x="2798" y="6441"/>
                  </a:lnTo>
                  <a:cubicBezTo>
                    <a:pt x="2667" y="6394"/>
                    <a:pt x="2667" y="6382"/>
                    <a:pt x="2667" y="6358"/>
                  </a:cubicBezTo>
                  <a:lnTo>
                    <a:pt x="2667" y="6120"/>
                  </a:lnTo>
                  <a:cubicBezTo>
                    <a:pt x="2727" y="6072"/>
                    <a:pt x="2763" y="6025"/>
                    <a:pt x="2822" y="5977"/>
                  </a:cubicBezTo>
                  <a:cubicBezTo>
                    <a:pt x="2858" y="5953"/>
                    <a:pt x="2882" y="5906"/>
                    <a:pt x="2917" y="5870"/>
                  </a:cubicBezTo>
                  <a:close/>
                  <a:moveTo>
                    <a:pt x="8620" y="5620"/>
                  </a:moveTo>
                  <a:cubicBezTo>
                    <a:pt x="8704" y="5822"/>
                    <a:pt x="8859" y="5977"/>
                    <a:pt x="9037" y="6096"/>
                  </a:cubicBezTo>
                  <a:lnTo>
                    <a:pt x="9037" y="6453"/>
                  </a:lnTo>
                  <a:lnTo>
                    <a:pt x="9013" y="6453"/>
                  </a:lnTo>
                  <a:lnTo>
                    <a:pt x="8478" y="6739"/>
                  </a:lnTo>
                  <a:cubicBezTo>
                    <a:pt x="8478" y="6739"/>
                    <a:pt x="8466" y="6739"/>
                    <a:pt x="8466" y="6727"/>
                  </a:cubicBezTo>
                  <a:lnTo>
                    <a:pt x="7692" y="6382"/>
                  </a:lnTo>
                  <a:cubicBezTo>
                    <a:pt x="8061" y="6251"/>
                    <a:pt x="8335" y="6096"/>
                    <a:pt x="8466" y="6013"/>
                  </a:cubicBezTo>
                  <a:cubicBezTo>
                    <a:pt x="8585" y="5941"/>
                    <a:pt x="8644" y="5798"/>
                    <a:pt x="8620" y="5656"/>
                  </a:cubicBezTo>
                  <a:lnTo>
                    <a:pt x="8620" y="5620"/>
                  </a:lnTo>
                  <a:close/>
                  <a:moveTo>
                    <a:pt x="2322" y="6263"/>
                  </a:moveTo>
                  <a:lnTo>
                    <a:pt x="2322" y="6334"/>
                  </a:lnTo>
                  <a:cubicBezTo>
                    <a:pt x="2322" y="6370"/>
                    <a:pt x="2322" y="6418"/>
                    <a:pt x="2334" y="6441"/>
                  </a:cubicBezTo>
                  <a:lnTo>
                    <a:pt x="1929" y="6834"/>
                  </a:lnTo>
                  <a:lnTo>
                    <a:pt x="1548" y="6441"/>
                  </a:lnTo>
                  <a:cubicBezTo>
                    <a:pt x="1560" y="6418"/>
                    <a:pt x="1560" y="6382"/>
                    <a:pt x="1560" y="6334"/>
                  </a:cubicBezTo>
                  <a:lnTo>
                    <a:pt x="1560" y="6263"/>
                  </a:lnTo>
                  <a:cubicBezTo>
                    <a:pt x="1667" y="6299"/>
                    <a:pt x="1786" y="6322"/>
                    <a:pt x="1905" y="6322"/>
                  </a:cubicBezTo>
                  <a:lnTo>
                    <a:pt x="1953" y="6322"/>
                  </a:lnTo>
                  <a:cubicBezTo>
                    <a:pt x="2084" y="6322"/>
                    <a:pt x="2203" y="6310"/>
                    <a:pt x="2322" y="6263"/>
                  </a:cubicBezTo>
                  <a:close/>
                  <a:moveTo>
                    <a:pt x="10109" y="6275"/>
                  </a:moveTo>
                  <a:lnTo>
                    <a:pt x="10109" y="6453"/>
                  </a:lnTo>
                  <a:cubicBezTo>
                    <a:pt x="10109" y="6513"/>
                    <a:pt x="10121" y="6572"/>
                    <a:pt x="10144" y="6620"/>
                  </a:cubicBezTo>
                  <a:lnTo>
                    <a:pt x="10002" y="6775"/>
                  </a:lnTo>
                  <a:cubicBezTo>
                    <a:pt x="9924" y="6840"/>
                    <a:pt x="9832" y="6873"/>
                    <a:pt x="9740" y="6873"/>
                  </a:cubicBezTo>
                  <a:cubicBezTo>
                    <a:pt x="9647" y="6873"/>
                    <a:pt x="9555" y="6840"/>
                    <a:pt x="9478" y="6775"/>
                  </a:cubicBezTo>
                  <a:lnTo>
                    <a:pt x="9311" y="6620"/>
                  </a:lnTo>
                  <a:cubicBezTo>
                    <a:pt x="9347" y="6572"/>
                    <a:pt x="9359" y="6513"/>
                    <a:pt x="9359" y="6453"/>
                  </a:cubicBezTo>
                  <a:lnTo>
                    <a:pt x="9359" y="6275"/>
                  </a:lnTo>
                  <a:cubicBezTo>
                    <a:pt x="9478" y="6310"/>
                    <a:pt x="9597" y="6334"/>
                    <a:pt x="9728" y="6334"/>
                  </a:cubicBezTo>
                  <a:cubicBezTo>
                    <a:pt x="9859" y="6334"/>
                    <a:pt x="9978" y="6322"/>
                    <a:pt x="10109" y="6275"/>
                  </a:cubicBezTo>
                  <a:close/>
                  <a:moveTo>
                    <a:pt x="6501" y="5477"/>
                  </a:moveTo>
                  <a:lnTo>
                    <a:pt x="6501" y="5882"/>
                  </a:lnTo>
                  <a:cubicBezTo>
                    <a:pt x="6501" y="6084"/>
                    <a:pt x="6620" y="6275"/>
                    <a:pt x="6811" y="6370"/>
                  </a:cubicBezTo>
                  <a:lnTo>
                    <a:pt x="7073" y="6477"/>
                  </a:lnTo>
                  <a:cubicBezTo>
                    <a:pt x="6799" y="6953"/>
                    <a:pt x="6299" y="7263"/>
                    <a:pt x="5739" y="7263"/>
                  </a:cubicBezTo>
                  <a:cubicBezTo>
                    <a:pt x="5191" y="7263"/>
                    <a:pt x="4691" y="6953"/>
                    <a:pt x="4453" y="6477"/>
                  </a:cubicBezTo>
                  <a:lnTo>
                    <a:pt x="4703" y="6370"/>
                  </a:lnTo>
                  <a:cubicBezTo>
                    <a:pt x="4894" y="6275"/>
                    <a:pt x="5013" y="6084"/>
                    <a:pt x="5013" y="5882"/>
                  </a:cubicBezTo>
                  <a:lnTo>
                    <a:pt x="5013" y="5477"/>
                  </a:lnTo>
                  <a:cubicBezTo>
                    <a:pt x="5239" y="5560"/>
                    <a:pt x="5489" y="5620"/>
                    <a:pt x="5763" y="5620"/>
                  </a:cubicBezTo>
                  <a:cubicBezTo>
                    <a:pt x="6025" y="5620"/>
                    <a:pt x="6263" y="5584"/>
                    <a:pt x="6501" y="5477"/>
                  </a:cubicBezTo>
                  <a:close/>
                  <a:moveTo>
                    <a:pt x="5763" y="0"/>
                  </a:moveTo>
                  <a:cubicBezTo>
                    <a:pt x="5072" y="0"/>
                    <a:pt x="4465" y="238"/>
                    <a:pt x="4013" y="679"/>
                  </a:cubicBezTo>
                  <a:cubicBezTo>
                    <a:pt x="3560" y="1131"/>
                    <a:pt x="3286" y="1774"/>
                    <a:pt x="3239" y="2512"/>
                  </a:cubicBezTo>
                  <a:cubicBezTo>
                    <a:pt x="3227" y="2703"/>
                    <a:pt x="3215" y="2905"/>
                    <a:pt x="3203" y="3084"/>
                  </a:cubicBezTo>
                  <a:lnTo>
                    <a:pt x="1608" y="3084"/>
                  </a:lnTo>
                  <a:cubicBezTo>
                    <a:pt x="1012" y="3084"/>
                    <a:pt x="536" y="3560"/>
                    <a:pt x="536" y="4155"/>
                  </a:cubicBezTo>
                  <a:lnTo>
                    <a:pt x="536" y="4167"/>
                  </a:lnTo>
                  <a:cubicBezTo>
                    <a:pt x="536" y="4298"/>
                    <a:pt x="560" y="4453"/>
                    <a:pt x="619" y="4572"/>
                  </a:cubicBezTo>
                  <a:lnTo>
                    <a:pt x="715" y="4751"/>
                  </a:lnTo>
                  <a:lnTo>
                    <a:pt x="715" y="5025"/>
                  </a:lnTo>
                  <a:cubicBezTo>
                    <a:pt x="715" y="5465"/>
                    <a:pt x="941" y="5858"/>
                    <a:pt x="1262" y="6096"/>
                  </a:cubicBezTo>
                  <a:lnTo>
                    <a:pt x="1262" y="6334"/>
                  </a:lnTo>
                  <a:cubicBezTo>
                    <a:pt x="1262" y="6370"/>
                    <a:pt x="1250" y="6394"/>
                    <a:pt x="1215" y="6418"/>
                  </a:cubicBezTo>
                  <a:lnTo>
                    <a:pt x="524" y="6608"/>
                  </a:lnTo>
                  <a:cubicBezTo>
                    <a:pt x="226" y="6691"/>
                    <a:pt x="0" y="6977"/>
                    <a:pt x="0" y="7287"/>
                  </a:cubicBezTo>
                  <a:lnTo>
                    <a:pt x="0" y="8692"/>
                  </a:lnTo>
                  <a:cubicBezTo>
                    <a:pt x="0" y="8775"/>
                    <a:pt x="72" y="8858"/>
                    <a:pt x="167" y="8858"/>
                  </a:cubicBezTo>
                  <a:cubicBezTo>
                    <a:pt x="250" y="8858"/>
                    <a:pt x="322" y="8775"/>
                    <a:pt x="322" y="8692"/>
                  </a:cubicBezTo>
                  <a:lnTo>
                    <a:pt x="322" y="7287"/>
                  </a:lnTo>
                  <a:cubicBezTo>
                    <a:pt x="322" y="7132"/>
                    <a:pt x="441" y="6977"/>
                    <a:pt x="596" y="6930"/>
                  </a:cubicBezTo>
                  <a:lnTo>
                    <a:pt x="1298" y="6739"/>
                  </a:lnTo>
                  <a:cubicBezTo>
                    <a:pt x="1322" y="6739"/>
                    <a:pt x="1334" y="6727"/>
                    <a:pt x="1369" y="6715"/>
                  </a:cubicBezTo>
                  <a:lnTo>
                    <a:pt x="1798" y="7144"/>
                  </a:lnTo>
                  <a:lnTo>
                    <a:pt x="1798" y="8704"/>
                  </a:lnTo>
                  <a:cubicBezTo>
                    <a:pt x="1798" y="8799"/>
                    <a:pt x="1870" y="8870"/>
                    <a:pt x="1965" y="8870"/>
                  </a:cubicBezTo>
                  <a:cubicBezTo>
                    <a:pt x="2048" y="8870"/>
                    <a:pt x="2131" y="8799"/>
                    <a:pt x="2131" y="8704"/>
                  </a:cubicBezTo>
                  <a:lnTo>
                    <a:pt x="2131" y="7144"/>
                  </a:lnTo>
                  <a:lnTo>
                    <a:pt x="2560" y="6715"/>
                  </a:lnTo>
                  <a:cubicBezTo>
                    <a:pt x="2620" y="6739"/>
                    <a:pt x="2679" y="6751"/>
                    <a:pt x="2727" y="6775"/>
                  </a:cubicBezTo>
                  <a:lnTo>
                    <a:pt x="2905" y="6811"/>
                  </a:lnTo>
                  <a:cubicBezTo>
                    <a:pt x="2667" y="6977"/>
                    <a:pt x="2524" y="7251"/>
                    <a:pt x="2524" y="7549"/>
                  </a:cubicBezTo>
                  <a:lnTo>
                    <a:pt x="2524" y="8704"/>
                  </a:lnTo>
                  <a:cubicBezTo>
                    <a:pt x="2524" y="8799"/>
                    <a:pt x="2608" y="8870"/>
                    <a:pt x="2691" y="8870"/>
                  </a:cubicBezTo>
                  <a:cubicBezTo>
                    <a:pt x="2786" y="8870"/>
                    <a:pt x="2858" y="8799"/>
                    <a:pt x="2858" y="8704"/>
                  </a:cubicBezTo>
                  <a:lnTo>
                    <a:pt x="2858" y="7549"/>
                  </a:lnTo>
                  <a:cubicBezTo>
                    <a:pt x="2858" y="7322"/>
                    <a:pt x="2989" y="7132"/>
                    <a:pt x="3179" y="7037"/>
                  </a:cubicBezTo>
                  <a:lnTo>
                    <a:pt x="4156" y="6608"/>
                  </a:lnTo>
                  <a:cubicBezTo>
                    <a:pt x="4453" y="7215"/>
                    <a:pt x="5072" y="7608"/>
                    <a:pt x="5763" y="7608"/>
                  </a:cubicBezTo>
                  <a:cubicBezTo>
                    <a:pt x="6442" y="7608"/>
                    <a:pt x="7073" y="7215"/>
                    <a:pt x="7370" y="6608"/>
                  </a:cubicBezTo>
                  <a:lnTo>
                    <a:pt x="8335" y="7037"/>
                  </a:lnTo>
                  <a:cubicBezTo>
                    <a:pt x="8537" y="7132"/>
                    <a:pt x="8656" y="7322"/>
                    <a:pt x="8656" y="7549"/>
                  </a:cubicBezTo>
                  <a:lnTo>
                    <a:pt x="8656" y="8704"/>
                  </a:lnTo>
                  <a:cubicBezTo>
                    <a:pt x="8656" y="8799"/>
                    <a:pt x="8739" y="8870"/>
                    <a:pt x="8823" y="8870"/>
                  </a:cubicBezTo>
                  <a:cubicBezTo>
                    <a:pt x="8918" y="8870"/>
                    <a:pt x="8989" y="8799"/>
                    <a:pt x="8989" y="8704"/>
                  </a:cubicBezTo>
                  <a:lnTo>
                    <a:pt x="8989" y="7549"/>
                  </a:lnTo>
                  <a:cubicBezTo>
                    <a:pt x="8989" y="7322"/>
                    <a:pt x="8918" y="7132"/>
                    <a:pt x="8775" y="6965"/>
                  </a:cubicBezTo>
                  <a:lnTo>
                    <a:pt x="9049" y="6834"/>
                  </a:lnTo>
                  <a:lnTo>
                    <a:pt x="9240" y="7025"/>
                  </a:lnTo>
                  <a:cubicBezTo>
                    <a:pt x="9370" y="7156"/>
                    <a:pt x="9549" y="7215"/>
                    <a:pt x="9728" y="7215"/>
                  </a:cubicBezTo>
                  <a:cubicBezTo>
                    <a:pt x="9906" y="7215"/>
                    <a:pt x="10085" y="7156"/>
                    <a:pt x="10228" y="7025"/>
                  </a:cubicBezTo>
                  <a:lnTo>
                    <a:pt x="10418" y="6834"/>
                  </a:lnTo>
                  <a:lnTo>
                    <a:pt x="10978" y="7108"/>
                  </a:lnTo>
                  <a:cubicBezTo>
                    <a:pt x="11121" y="7168"/>
                    <a:pt x="11192" y="7311"/>
                    <a:pt x="11192" y="7442"/>
                  </a:cubicBezTo>
                  <a:lnTo>
                    <a:pt x="11192" y="8692"/>
                  </a:lnTo>
                  <a:cubicBezTo>
                    <a:pt x="11192" y="8775"/>
                    <a:pt x="11264" y="8858"/>
                    <a:pt x="11359" y="8858"/>
                  </a:cubicBezTo>
                  <a:cubicBezTo>
                    <a:pt x="11442" y="8858"/>
                    <a:pt x="11514" y="8775"/>
                    <a:pt x="11514" y="8692"/>
                  </a:cubicBezTo>
                  <a:lnTo>
                    <a:pt x="11514" y="7442"/>
                  </a:lnTo>
                  <a:cubicBezTo>
                    <a:pt x="11537" y="7168"/>
                    <a:pt x="11383" y="6930"/>
                    <a:pt x="11145" y="6799"/>
                  </a:cubicBezTo>
                  <a:lnTo>
                    <a:pt x="10466" y="6453"/>
                  </a:lnTo>
                  <a:lnTo>
                    <a:pt x="10466" y="6441"/>
                  </a:lnTo>
                  <a:lnTo>
                    <a:pt x="10466" y="6096"/>
                  </a:lnTo>
                  <a:cubicBezTo>
                    <a:pt x="10740" y="5906"/>
                    <a:pt x="10942" y="5596"/>
                    <a:pt x="11002" y="5239"/>
                  </a:cubicBezTo>
                  <a:cubicBezTo>
                    <a:pt x="11133" y="5013"/>
                    <a:pt x="11192" y="4775"/>
                    <a:pt x="11192" y="4525"/>
                  </a:cubicBezTo>
                  <a:cubicBezTo>
                    <a:pt x="11192" y="4048"/>
                    <a:pt x="10966" y="3632"/>
                    <a:pt x="10609" y="3382"/>
                  </a:cubicBezTo>
                  <a:cubicBezTo>
                    <a:pt x="10621" y="3298"/>
                    <a:pt x="10644" y="3239"/>
                    <a:pt x="10644" y="3167"/>
                  </a:cubicBezTo>
                  <a:cubicBezTo>
                    <a:pt x="10644" y="2727"/>
                    <a:pt x="10240" y="2369"/>
                    <a:pt x="9751" y="2369"/>
                  </a:cubicBezTo>
                  <a:cubicBezTo>
                    <a:pt x="9251" y="2369"/>
                    <a:pt x="8859" y="2727"/>
                    <a:pt x="8859" y="3167"/>
                  </a:cubicBezTo>
                  <a:cubicBezTo>
                    <a:pt x="8859" y="3239"/>
                    <a:pt x="8870" y="3322"/>
                    <a:pt x="8882" y="3382"/>
                  </a:cubicBezTo>
                  <a:cubicBezTo>
                    <a:pt x="8680" y="3536"/>
                    <a:pt x="8513" y="3751"/>
                    <a:pt x="8406" y="3989"/>
                  </a:cubicBezTo>
                  <a:cubicBezTo>
                    <a:pt x="8358" y="3572"/>
                    <a:pt x="8323" y="3084"/>
                    <a:pt x="8275" y="2512"/>
                  </a:cubicBezTo>
                  <a:cubicBezTo>
                    <a:pt x="8216" y="1774"/>
                    <a:pt x="7942" y="1131"/>
                    <a:pt x="7501" y="679"/>
                  </a:cubicBezTo>
                  <a:cubicBezTo>
                    <a:pt x="7049" y="238"/>
                    <a:pt x="6442" y="0"/>
                    <a:pt x="5763"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27" name="Google Shape;12255;p85">
              <a:extLst>
                <a:ext uri="{FF2B5EF4-FFF2-40B4-BE49-F238E27FC236}">
                  <a16:creationId xmlns:a16="http://schemas.microsoft.com/office/drawing/2014/main" id="{9A8FC4E8-BDDC-4C90-B01A-D1182F2E9259}"/>
                </a:ext>
              </a:extLst>
            </p:cNvPr>
            <p:cNvSpPr/>
            <p:nvPr/>
          </p:nvSpPr>
          <p:spPr>
            <a:xfrm>
              <a:off x="2114800" y="3635440"/>
              <a:ext cx="11045" cy="37941"/>
            </a:xfrm>
            <a:custGeom>
              <a:avLst/>
              <a:gdLst/>
              <a:ahLst/>
              <a:cxnLst/>
              <a:rect l="l" t="t" r="r" b="b"/>
              <a:pathLst>
                <a:path w="347" h="1192" extrusionOk="0">
                  <a:moveTo>
                    <a:pt x="167" y="1"/>
                  </a:moveTo>
                  <a:cubicBezTo>
                    <a:pt x="72" y="1"/>
                    <a:pt x="1" y="72"/>
                    <a:pt x="1" y="156"/>
                  </a:cubicBezTo>
                  <a:lnTo>
                    <a:pt x="1" y="1025"/>
                  </a:lnTo>
                  <a:cubicBezTo>
                    <a:pt x="1" y="1108"/>
                    <a:pt x="72" y="1191"/>
                    <a:pt x="167" y="1191"/>
                  </a:cubicBezTo>
                  <a:cubicBezTo>
                    <a:pt x="251" y="1191"/>
                    <a:pt x="322" y="1108"/>
                    <a:pt x="322" y="1025"/>
                  </a:cubicBezTo>
                  <a:lnTo>
                    <a:pt x="322" y="156"/>
                  </a:lnTo>
                  <a:cubicBezTo>
                    <a:pt x="346" y="72"/>
                    <a:pt x="251"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grpSp>
      <p:grpSp>
        <p:nvGrpSpPr>
          <p:cNvPr id="28" name="Google Shape;12242;p85">
            <a:extLst>
              <a:ext uri="{FF2B5EF4-FFF2-40B4-BE49-F238E27FC236}">
                <a16:creationId xmlns:a16="http://schemas.microsoft.com/office/drawing/2014/main" id="{ECD0A9B1-E9A8-4D18-B736-40DA581F08E7}"/>
              </a:ext>
            </a:extLst>
          </p:cNvPr>
          <p:cNvGrpSpPr/>
          <p:nvPr/>
        </p:nvGrpSpPr>
        <p:grpSpPr>
          <a:xfrm>
            <a:off x="1" y="6085605"/>
            <a:ext cx="1252031" cy="728219"/>
            <a:chOff x="1306445" y="3397829"/>
            <a:chExt cx="367255" cy="269855"/>
          </a:xfrm>
        </p:grpSpPr>
        <p:sp>
          <p:nvSpPr>
            <p:cNvPr id="29" name="Google Shape;12243;p85">
              <a:extLst>
                <a:ext uri="{FF2B5EF4-FFF2-40B4-BE49-F238E27FC236}">
                  <a16:creationId xmlns:a16="http://schemas.microsoft.com/office/drawing/2014/main" id="{49830C22-ED6D-45F5-A33C-E5E55E9C97B3}"/>
                </a:ext>
              </a:extLst>
            </p:cNvPr>
            <p:cNvSpPr/>
            <p:nvPr/>
          </p:nvSpPr>
          <p:spPr>
            <a:xfrm>
              <a:off x="1588395" y="3513054"/>
              <a:ext cx="45517" cy="16297"/>
            </a:xfrm>
            <a:custGeom>
              <a:avLst/>
              <a:gdLst/>
              <a:ahLst/>
              <a:cxnLst/>
              <a:rect l="l" t="t" r="r" b="b"/>
              <a:pathLst>
                <a:path w="1430" h="512" extrusionOk="0">
                  <a:moveTo>
                    <a:pt x="168" y="0"/>
                  </a:moveTo>
                  <a:cubicBezTo>
                    <a:pt x="72" y="0"/>
                    <a:pt x="1" y="71"/>
                    <a:pt x="1" y="167"/>
                  </a:cubicBezTo>
                  <a:cubicBezTo>
                    <a:pt x="1" y="250"/>
                    <a:pt x="72" y="333"/>
                    <a:pt x="168" y="333"/>
                  </a:cubicBezTo>
                  <a:cubicBezTo>
                    <a:pt x="358" y="333"/>
                    <a:pt x="906" y="357"/>
                    <a:pt x="1180" y="488"/>
                  </a:cubicBezTo>
                  <a:cubicBezTo>
                    <a:pt x="1204" y="512"/>
                    <a:pt x="1227" y="512"/>
                    <a:pt x="1251" y="512"/>
                  </a:cubicBezTo>
                  <a:cubicBezTo>
                    <a:pt x="1311" y="512"/>
                    <a:pt x="1370" y="476"/>
                    <a:pt x="1406" y="417"/>
                  </a:cubicBezTo>
                  <a:cubicBezTo>
                    <a:pt x="1430" y="333"/>
                    <a:pt x="1406" y="226"/>
                    <a:pt x="1323" y="191"/>
                  </a:cubicBezTo>
                  <a:cubicBezTo>
                    <a:pt x="942" y="0"/>
                    <a:pt x="191" y="0"/>
                    <a:pt x="168"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0" name="Google Shape;12244;p85">
              <a:extLst>
                <a:ext uri="{FF2B5EF4-FFF2-40B4-BE49-F238E27FC236}">
                  <a16:creationId xmlns:a16="http://schemas.microsoft.com/office/drawing/2014/main" id="{20755942-3D2A-43C1-98C2-2D64E2D19E8E}"/>
                </a:ext>
              </a:extLst>
            </p:cNvPr>
            <p:cNvSpPr/>
            <p:nvPr/>
          </p:nvSpPr>
          <p:spPr>
            <a:xfrm>
              <a:off x="1306445" y="3397829"/>
              <a:ext cx="367255" cy="269091"/>
            </a:xfrm>
            <a:custGeom>
              <a:avLst/>
              <a:gdLst/>
              <a:ahLst/>
              <a:cxnLst/>
              <a:rect l="l" t="t" r="r" b="b"/>
              <a:pathLst>
                <a:path w="11538" h="8454" extrusionOk="0">
                  <a:moveTo>
                    <a:pt x="7573" y="334"/>
                  </a:moveTo>
                  <a:lnTo>
                    <a:pt x="7573" y="1965"/>
                  </a:lnTo>
                  <a:cubicBezTo>
                    <a:pt x="7573" y="2227"/>
                    <a:pt x="7525" y="2465"/>
                    <a:pt x="7418" y="2679"/>
                  </a:cubicBezTo>
                  <a:cubicBezTo>
                    <a:pt x="7395" y="2715"/>
                    <a:pt x="7395" y="2727"/>
                    <a:pt x="7395" y="2763"/>
                  </a:cubicBezTo>
                  <a:lnTo>
                    <a:pt x="7395" y="3239"/>
                  </a:lnTo>
                  <a:cubicBezTo>
                    <a:pt x="7395" y="3691"/>
                    <a:pt x="7216" y="4108"/>
                    <a:pt x="6883" y="4442"/>
                  </a:cubicBezTo>
                  <a:cubicBezTo>
                    <a:pt x="6835" y="4489"/>
                    <a:pt x="6787" y="4513"/>
                    <a:pt x="6740" y="4549"/>
                  </a:cubicBezTo>
                  <a:cubicBezTo>
                    <a:pt x="6466" y="4759"/>
                    <a:pt x="6137" y="4876"/>
                    <a:pt x="5785" y="4876"/>
                  </a:cubicBezTo>
                  <a:cubicBezTo>
                    <a:pt x="5739" y="4876"/>
                    <a:pt x="5692" y="4874"/>
                    <a:pt x="5644" y="4870"/>
                  </a:cubicBezTo>
                  <a:cubicBezTo>
                    <a:pt x="4787" y="4823"/>
                    <a:pt x="4108" y="4072"/>
                    <a:pt x="4108" y="3180"/>
                  </a:cubicBezTo>
                  <a:lnTo>
                    <a:pt x="4108" y="2763"/>
                  </a:lnTo>
                  <a:cubicBezTo>
                    <a:pt x="4108" y="2727"/>
                    <a:pt x="4108" y="2715"/>
                    <a:pt x="4096" y="2679"/>
                  </a:cubicBezTo>
                  <a:cubicBezTo>
                    <a:pt x="3989" y="2465"/>
                    <a:pt x="3930" y="2227"/>
                    <a:pt x="3930" y="1965"/>
                  </a:cubicBezTo>
                  <a:lnTo>
                    <a:pt x="3930" y="1608"/>
                  </a:lnTo>
                  <a:cubicBezTo>
                    <a:pt x="3930" y="917"/>
                    <a:pt x="4513" y="334"/>
                    <a:pt x="5216" y="334"/>
                  </a:cubicBezTo>
                  <a:close/>
                  <a:moveTo>
                    <a:pt x="1763" y="3025"/>
                  </a:moveTo>
                  <a:cubicBezTo>
                    <a:pt x="2049" y="3025"/>
                    <a:pt x="2311" y="3144"/>
                    <a:pt x="2525" y="3358"/>
                  </a:cubicBezTo>
                  <a:cubicBezTo>
                    <a:pt x="2715" y="3561"/>
                    <a:pt x="2846" y="3846"/>
                    <a:pt x="2858" y="4144"/>
                  </a:cubicBezTo>
                  <a:cubicBezTo>
                    <a:pt x="2858" y="4227"/>
                    <a:pt x="2882" y="4346"/>
                    <a:pt x="2882" y="4465"/>
                  </a:cubicBezTo>
                  <a:lnTo>
                    <a:pt x="2882" y="4501"/>
                  </a:lnTo>
                  <a:cubicBezTo>
                    <a:pt x="2703" y="4215"/>
                    <a:pt x="2406" y="4013"/>
                    <a:pt x="2049" y="3894"/>
                  </a:cubicBezTo>
                  <a:cubicBezTo>
                    <a:pt x="1703" y="3787"/>
                    <a:pt x="1406" y="3787"/>
                    <a:pt x="1406" y="3787"/>
                  </a:cubicBezTo>
                  <a:cubicBezTo>
                    <a:pt x="1358" y="3787"/>
                    <a:pt x="1310" y="3799"/>
                    <a:pt x="1287" y="3834"/>
                  </a:cubicBezTo>
                  <a:lnTo>
                    <a:pt x="977" y="4144"/>
                  </a:lnTo>
                  <a:cubicBezTo>
                    <a:pt x="918" y="4215"/>
                    <a:pt x="918" y="4323"/>
                    <a:pt x="977" y="4382"/>
                  </a:cubicBezTo>
                  <a:cubicBezTo>
                    <a:pt x="1013" y="4412"/>
                    <a:pt x="1057" y="4427"/>
                    <a:pt x="1101" y="4427"/>
                  </a:cubicBezTo>
                  <a:cubicBezTo>
                    <a:pt x="1144" y="4427"/>
                    <a:pt x="1185" y="4412"/>
                    <a:pt x="1215" y="4382"/>
                  </a:cubicBezTo>
                  <a:lnTo>
                    <a:pt x="1465" y="4108"/>
                  </a:lnTo>
                  <a:cubicBezTo>
                    <a:pt x="1691" y="4132"/>
                    <a:pt x="2382" y="4203"/>
                    <a:pt x="2668" y="4811"/>
                  </a:cubicBezTo>
                  <a:cubicBezTo>
                    <a:pt x="2596" y="5275"/>
                    <a:pt x="2215" y="5596"/>
                    <a:pt x="1763" y="5596"/>
                  </a:cubicBezTo>
                  <a:cubicBezTo>
                    <a:pt x="1251" y="5596"/>
                    <a:pt x="834" y="5180"/>
                    <a:pt x="834" y="4680"/>
                  </a:cubicBezTo>
                  <a:cubicBezTo>
                    <a:pt x="834" y="4584"/>
                    <a:pt x="763" y="4513"/>
                    <a:pt x="679" y="4513"/>
                  </a:cubicBezTo>
                  <a:lnTo>
                    <a:pt x="644" y="4513"/>
                  </a:lnTo>
                  <a:lnTo>
                    <a:pt x="644" y="4465"/>
                  </a:lnTo>
                  <a:cubicBezTo>
                    <a:pt x="644" y="4346"/>
                    <a:pt x="644" y="4251"/>
                    <a:pt x="656" y="4144"/>
                  </a:cubicBezTo>
                  <a:cubicBezTo>
                    <a:pt x="679" y="3846"/>
                    <a:pt x="810" y="3561"/>
                    <a:pt x="1001" y="3358"/>
                  </a:cubicBezTo>
                  <a:cubicBezTo>
                    <a:pt x="1215" y="3144"/>
                    <a:pt x="1477" y="3025"/>
                    <a:pt x="1763" y="3025"/>
                  </a:cubicBezTo>
                  <a:close/>
                  <a:moveTo>
                    <a:pt x="10657" y="3025"/>
                  </a:moveTo>
                  <a:lnTo>
                    <a:pt x="10657" y="3727"/>
                  </a:lnTo>
                  <a:cubicBezTo>
                    <a:pt x="10657" y="3846"/>
                    <a:pt x="10633" y="3953"/>
                    <a:pt x="10585" y="4049"/>
                  </a:cubicBezTo>
                  <a:lnTo>
                    <a:pt x="10502" y="4251"/>
                  </a:lnTo>
                  <a:cubicBezTo>
                    <a:pt x="10478" y="4275"/>
                    <a:pt x="10478" y="4287"/>
                    <a:pt x="10478" y="4323"/>
                  </a:cubicBezTo>
                  <a:lnTo>
                    <a:pt x="10478" y="4680"/>
                  </a:lnTo>
                  <a:cubicBezTo>
                    <a:pt x="10478" y="4930"/>
                    <a:pt x="10383" y="5168"/>
                    <a:pt x="10204" y="5346"/>
                  </a:cubicBezTo>
                  <a:cubicBezTo>
                    <a:pt x="10044" y="5507"/>
                    <a:pt x="9835" y="5600"/>
                    <a:pt x="9605" y="5600"/>
                  </a:cubicBezTo>
                  <a:cubicBezTo>
                    <a:pt x="9579" y="5600"/>
                    <a:pt x="9552" y="5599"/>
                    <a:pt x="9526" y="5596"/>
                  </a:cubicBezTo>
                  <a:cubicBezTo>
                    <a:pt x="9038" y="5585"/>
                    <a:pt x="8633" y="5156"/>
                    <a:pt x="8633" y="4632"/>
                  </a:cubicBezTo>
                  <a:lnTo>
                    <a:pt x="8633" y="4323"/>
                  </a:lnTo>
                  <a:cubicBezTo>
                    <a:pt x="8633" y="4287"/>
                    <a:pt x="8633" y="4263"/>
                    <a:pt x="8621" y="4251"/>
                  </a:cubicBezTo>
                  <a:lnTo>
                    <a:pt x="8514" y="4037"/>
                  </a:lnTo>
                  <a:cubicBezTo>
                    <a:pt x="8466" y="3965"/>
                    <a:pt x="8454" y="3870"/>
                    <a:pt x="8454" y="3787"/>
                  </a:cubicBezTo>
                  <a:lnTo>
                    <a:pt x="8454" y="3775"/>
                  </a:lnTo>
                  <a:cubicBezTo>
                    <a:pt x="8454" y="3370"/>
                    <a:pt x="8788" y="3025"/>
                    <a:pt x="9204" y="3025"/>
                  </a:cubicBezTo>
                  <a:close/>
                  <a:moveTo>
                    <a:pt x="584" y="5180"/>
                  </a:moveTo>
                  <a:cubicBezTo>
                    <a:pt x="679" y="5406"/>
                    <a:pt x="834" y="5596"/>
                    <a:pt x="1037" y="5739"/>
                  </a:cubicBezTo>
                  <a:lnTo>
                    <a:pt x="1037" y="5925"/>
                  </a:lnTo>
                  <a:lnTo>
                    <a:pt x="1037" y="5925"/>
                  </a:lnTo>
                  <a:cubicBezTo>
                    <a:pt x="723" y="5807"/>
                    <a:pt x="571" y="5655"/>
                    <a:pt x="501" y="5585"/>
                  </a:cubicBezTo>
                  <a:cubicBezTo>
                    <a:pt x="537" y="5466"/>
                    <a:pt x="572" y="5335"/>
                    <a:pt x="584" y="5180"/>
                  </a:cubicBezTo>
                  <a:close/>
                  <a:moveTo>
                    <a:pt x="2918" y="5168"/>
                  </a:moveTo>
                  <a:cubicBezTo>
                    <a:pt x="2942" y="5323"/>
                    <a:pt x="2965" y="5454"/>
                    <a:pt x="3013" y="5573"/>
                  </a:cubicBezTo>
                  <a:cubicBezTo>
                    <a:pt x="2953" y="5656"/>
                    <a:pt x="2787" y="5811"/>
                    <a:pt x="2477" y="5930"/>
                  </a:cubicBezTo>
                  <a:lnTo>
                    <a:pt x="2477" y="5716"/>
                  </a:lnTo>
                  <a:cubicBezTo>
                    <a:pt x="2668" y="5585"/>
                    <a:pt x="2834" y="5394"/>
                    <a:pt x="2918" y="5168"/>
                  </a:cubicBezTo>
                  <a:close/>
                  <a:moveTo>
                    <a:pt x="6668" y="4989"/>
                  </a:moveTo>
                  <a:lnTo>
                    <a:pt x="6668" y="5299"/>
                  </a:lnTo>
                  <a:lnTo>
                    <a:pt x="5751" y="5930"/>
                  </a:lnTo>
                  <a:lnTo>
                    <a:pt x="4823" y="5299"/>
                  </a:lnTo>
                  <a:lnTo>
                    <a:pt x="4823" y="4989"/>
                  </a:lnTo>
                  <a:cubicBezTo>
                    <a:pt x="5061" y="5120"/>
                    <a:pt x="5335" y="5204"/>
                    <a:pt x="5620" y="5215"/>
                  </a:cubicBezTo>
                  <a:lnTo>
                    <a:pt x="5751" y="5215"/>
                  </a:lnTo>
                  <a:cubicBezTo>
                    <a:pt x="6073" y="5215"/>
                    <a:pt x="6394" y="5144"/>
                    <a:pt x="6668" y="4989"/>
                  </a:cubicBezTo>
                  <a:close/>
                  <a:moveTo>
                    <a:pt x="9942" y="5882"/>
                  </a:moveTo>
                  <a:lnTo>
                    <a:pt x="9942" y="5954"/>
                  </a:lnTo>
                  <a:cubicBezTo>
                    <a:pt x="9942" y="5989"/>
                    <a:pt x="9942" y="6025"/>
                    <a:pt x="9966" y="6061"/>
                  </a:cubicBezTo>
                  <a:lnTo>
                    <a:pt x="9561" y="6454"/>
                  </a:lnTo>
                  <a:lnTo>
                    <a:pt x="9169" y="6061"/>
                  </a:lnTo>
                  <a:cubicBezTo>
                    <a:pt x="9169" y="6025"/>
                    <a:pt x="9192" y="6001"/>
                    <a:pt x="9192" y="5954"/>
                  </a:cubicBezTo>
                  <a:lnTo>
                    <a:pt x="9192" y="5882"/>
                  </a:lnTo>
                  <a:cubicBezTo>
                    <a:pt x="9288" y="5918"/>
                    <a:pt x="9407" y="5942"/>
                    <a:pt x="9526" y="5942"/>
                  </a:cubicBezTo>
                  <a:lnTo>
                    <a:pt x="9573" y="5942"/>
                  </a:lnTo>
                  <a:cubicBezTo>
                    <a:pt x="9704" y="5942"/>
                    <a:pt x="9823" y="5930"/>
                    <a:pt x="9942" y="5882"/>
                  </a:cubicBezTo>
                  <a:close/>
                  <a:moveTo>
                    <a:pt x="2120" y="5882"/>
                  </a:moveTo>
                  <a:lnTo>
                    <a:pt x="2120" y="6061"/>
                  </a:lnTo>
                  <a:cubicBezTo>
                    <a:pt x="2120" y="6120"/>
                    <a:pt x="2132" y="6180"/>
                    <a:pt x="2168" y="6228"/>
                  </a:cubicBezTo>
                  <a:lnTo>
                    <a:pt x="2013" y="6394"/>
                  </a:lnTo>
                  <a:cubicBezTo>
                    <a:pt x="1941" y="6460"/>
                    <a:pt x="1849" y="6492"/>
                    <a:pt x="1755" y="6492"/>
                  </a:cubicBezTo>
                  <a:cubicBezTo>
                    <a:pt x="1662" y="6492"/>
                    <a:pt x="1566" y="6460"/>
                    <a:pt x="1489" y="6394"/>
                  </a:cubicBezTo>
                  <a:lnTo>
                    <a:pt x="1322" y="6239"/>
                  </a:lnTo>
                  <a:cubicBezTo>
                    <a:pt x="1358" y="6192"/>
                    <a:pt x="1370" y="6132"/>
                    <a:pt x="1370" y="6073"/>
                  </a:cubicBezTo>
                  <a:lnTo>
                    <a:pt x="1370" y="5882"/>
                  </a:lnTo>
                  <a:cubicBezTo>
                    <a:pt x="1489" y="5918"/>
                    <a:pt x="1608" y="5942"/>
                    <a:pt x="1751" y="5942"/>
                  </a:cubicBezTo>
                  <a:cubicBezTo>
                    <a:pt x="1882" y="5942"/>
                    <a:pt x="2001" y="5930"/>
                    <a:pt x="2120" y="5882"/>
                  </a:cubicBezTo>
                  <a:close/>
                  <a:moveTo>
                    <a:pt x="4692" y="5620"/>
                  </a:moveTo>
                  <a:lnTo>
                    <a:pt x="5490" y="6168"/>
                  </a:lnTo>
                  <a:lnTo>
                    <a:pt x="5061" y="6585"/>
                  </a:lnTo>
                  <a:lnTo>
                    <a:pt x="5049" y="6585"/>
                  </a:lnTo>
                  <a:lnTo>
                    <a:pt x="4525" y="5799"/>
                  </a:lnTo>
                  <a:lnTo>
                    <a:pt x="4692" y="5620"/>
                  </a:lnTo>
                  <a:close/>
                  <a:moveTo>
                    <a:pt x="6823" y="5596"/>
                  </a:moveTo>
                  <a:lnTo>
                    <a:pt x="6978" y="5775"/>
                  </a:lnTo>
                  <a:lnTo>
                    <a:pt x="6466" y="6585"/>
                  </a:lnTo>
                  <a:lnTo>
                    <a:pt x="6442" y="6585"/>
                  </a:lnTo>
                  <a:lnTo>
                    <a:pt x="6013" y="6156"/>
                  </a:lnTo>
                  <a:lnTo>
                    <a:pt x="6823" y="5596"/>
                  </a:lnTo>
                  <a:close/>
                  <a:moveTo>
                    <a:pt x="5251" y="1"/>
                  </a:moveTo>
                  <a:cubicBezTo>
                    <a:pt x="4358" y="1"/>
                    <a:pt x="3632" y="739"/>
                    <a:pt x="3632" y="1632"/>
                  </a:cubicBezTo>
                  <a:lnTo>
                    <a:pt x="3632" y="1989"/>
                  </a:lnTo>
                  <a:cubicBezTo>
                    <a:pt x="3632" y="2263"/>
                    <a:pt x="3692" y="2548"/>
                    <a:pt x="3811" y="2799"/>
                  </a:cubicBezTo>
                  <a:lnTo>
                    <a:pt x="3811" y="3191"/>
                  </a:lnTo>
                  <a:cubicBezTo>
                    <a:pt x="3811" y="3834"/>
                    <a:pt x="4096" y="4394"/>
                    <a:pt x="4537" y="4763"/>
                  </a:cubicBezTo>
                  <a:lnTo>
                    <a:pt x="4537" y="5335"/>
                  </a:lnTo>
                  <a:lnTo>
                    <a:pt x="4227" y="5656"/>
                  </a:lnTo>
                  <a:cubicBezTo>
                    <a:pt x="4204" y="5692"/>
                    <a:pt x="4180" y="5751"/>
                    <a:pt x="4180" y="5799"/>
                  </a:cubicBezTo>
                  <a:lnTo>
                    <a:pt x="3144" y="6168"/>
                  </a:lnTo>
                  <a:cubicBezTo>
                    <a:pt x="3073" y="6192"/>
                    <a:pt x="2989" y="6228"/>
                    <a:pt x="2930" y="6275"/>
                  </a:cubicBezTo>
                  <a:lnTo>
                    <a:pt x="2775" y="6180"/>
                  </a:lnTo>
                  <a:cubicBezTo>
                    <a:pt x="3263" y="5977"/>
                    <a:pt x="3406" y="5680"/>
                    <a:pt x="3430" y="5656"/>
                  </a:cubicBezTo>
                  <a:cubicBezTo>
                    <a:pt x="3454" y="5620"/>
                    <a:pt x="3454" y="5561"/>
                    <a:pt x="3430" y="5513"/>
                  </a:cubicBezTo>
                  <a:cubicBezTo>
                    <a:pt x="3311" y="5275"/>
                    <a:pt x="3287" y="4811"/>
                    <a:pt x="3275" y="4453"/>
                  </a:cubicBezTo>
                  <a:cubicBezTo>
                    <a:pt x="3275" y="4334"/>
                    <a:pt x="3263" y="4215"/>
                    <a:pt x="3263" y="4132"/>
                  </a:cubicBezTo>
                  <a:cubicBezTo>
                    <a:pt x="3204" y="3310"/>
                    <a:pt x="2596" y="2691"/>
                    <a:pt x="1822" y="2691"/>
                  </a:cubicBezTo>
                  <a:cubicBezTo>
                    <a:pt x="1060" y="2691"/>
                    <a:pt x="429" y="3310"/>
                    <a:pt x="370" y="4132"/>
                  </a:cubicBezTo>
                  <a:cubicBezTo>
                    <a:pt x="370" y="4227"/>
                    <a:pt x="358" y="4334"/>
                    <a:pt x="358" y="4453"/>
                  </a:cubicBezTo>
                  <a:cubicBezTo>
                    <a:pt x="346" y="4811"/>
                    <a:pt x="334" y="5263"/>
                    <a:pt x="215" y="5513"/>
                  </a:cubicBezTo>
                  <a:cubicBezTo>
                    <a:pt x="179" y="5561"/>
                    <a:pt x="179" y="5620"/>
                    <a:pt x="215" y="5656"/>
                  </a:cubicBezTo>
                  <a:cubicBezTo>
                    <a:pt x="215" y="5680"/>
                    <a:pt x="370" y="5977"/>
                    <a:pt x="870" y="6180"/>
                  </a:cubicBezTo>
                  <a:lnTo>
                    <a:pt x="406" y="6406"/>
                  </a:lnTo>
                  <a:cubicBezTo>
                    <a:pt x="167" y="6525"/>
                    <a:pt x="1" y="6775"/>
                    <a:pt x="1" y="7049"/>
                  </a:cubicBezTo>
                  <a:lnTo>
                    <a:pt x="1" y="8299"/>
                  </a:lnTo>
                  <a:cubicBezTo>
                    <a:pt x="1" y="8383"/>
                    <a:pt x="72" y="8454"/>
                    <a:pt x="167" y="8454"/>
                  </a:cubicBezTo>
                  <a:cubicBezTo>
                    <a:pt x="251" y="8454"/>
                    <a:pt x="334" y="8383"/>
                    <a:pt x="334" y="8299"/>
                  </a:cubicBezTo>
                  <a:lnTo>
                    <a:pt x="334" y="7049"/>
                  </a:lnTo>
                  <a:cubicBezTo>
                    <a:pt x="334" y="6894"/>
                    <a:pt x="406" y="6775"/>
                    <a:pt x="537" y="6704"/>
                  </a:cubicBezTo>
                  <a:lnTo>
                    <a:pt x="1108" y="6418"/>
                  </a:lnTo>
                  <a:lnTo>
                    <a:pt x="1299" y="6609"/>
                  </a:lnTo>
                  <a:cubicBezTo>
                    <a:pt x="1429" y="6751"/>
                    <a:pt x="1608" y="6811"/>
                    <a:pt x="1787" y="6811"/>
                  </a:cubicBezTo>
                  <a:cubicBezTo>
                    <a:pt x="1965" y="6811"/>
                    <a:pt x="2144" y="6751"/>
                    <a:pt x="2275" y="6609"/>
                  </a:cubicBezTo>
                  <a:lnTo>
                    <a:pt x="2477" y="6418"/>
                  </a:lnTo>
                  <a:lnTo>
                    <a:pt x="2656" y="6513"/>
                  </a:lnTo>
                  <a:cubicBezTo>
                    <a:pt x="2561" y="6644"/>
                    <a:pt x="2513" y="6811"/>
                    <a:pt x="2513" y="6990"/>
                  </a:cubicBezTo>
                  <a:lnTo>
                    <a:pt x="2513" y="8299"/>
                  </a:lnTo>
                  <a:cubicBezTo>
                    <a:pt x="2513" y="8383"/>
                    <a:pt x="2596" y="8454"/>
                    <a:pt x="2680" y="8454"/>
                  </a:cubicBezTo>
                  <a:cubicBezTo>
                    <a:pt x="2775" y="8454"/>
                    <a:pt x="2846" y="8383"/>
                    <a:pt x="2846" y="8299"/>
                  </a:cubicBezTo>
                  <a:lnTo>
                    <a:pt x="2846" y="6990"/>
                  </a:lnTo>
                  <a:cubicBezTo>
                    <a:pt x="2846" y="6751"/>
                    <a:pt x="2989" y="6537"/>
                    <a:pt x="3215" y="6466"/>
                  </a:cubicBezTo>
                  <a:lnTo>
                    <a:pt x="4323" y="6061"/>
                  </a:lnTo>
                  <a:lnTo>
                    <a:pt x="4775" y="6751"/>
                  </a:lnTo>
                  <a:cubicBezTo>
                    <a:pt x="4835" y="6835"/>
                    <a:pt x="4930" y="6894"/>
                    <a:pt x="5037" y="6894"/>
                  </a:cubicBezTo>
                  <a:lnTo>
                    <a:pt x="5061" y="6894"/>
                  </a:lnTo>
                  <a:cubicBezTo>
                    <a:pt x="5156" y="6894"/>
                    <a:pt x="5239" y="6870"/>
                    <a:pt x="5311" y="6787"/>
                  </a:cubicBezTo>
                  <a:lnTo>
                    <a:pt x="5597" y="6513"/>
                  </a:lnTo>
                  <a:lnTo>
                    <a:pt x="5597" y="8275"/>
                  </a:lnTo>
                  <a:cubicBezTo>
                    <a:pt x="5597" y="8371"/>
                    <a:pt x="5668" y="8442"/>
                    <a:pt x="5763" y="8442"/>
                  </a:cubicBezTo>
                  <a:cubicBezTo>
                    <a:pt x="5847" y="8442"/>
                    <a:pt x="5930" y="8371"/>
                    <a:pt x="5930" y="8275"/>
                  </a:cubicBezTo>
                  <a:lnTo>
                    <a:pt x="5930" y="6513"/>
                  </a:lnTo>
                  <a:lnTo>
                    <a:pt x="6204" y="6787"/>
                  </a:lnTo>
                  <a:cubicBezTo>
                    <a:pt x="6263" y="6847"/>
                    <a:pt x="6359" y="6894"/>
                    <a:pt x="6466" y="6894"/>
                  </a:cubicBezTo>
                  <a:lnTo>
                    <a:pt x="6490" y="6894"/>
                  </a:lnTo>
                  <a:cubicBezTo>
                    <a:pt x="6597" y="6882"/>
                    <a:pt x="6680" y="6835"/>
                    <a:pt x="6740" y="6751"/>
                  </a:cubicBezTo>
                  <a:lnTo>
                    <a:pt x="7204" y="6061"/>
                  </a:lnTo>
                  <a:lnTo>
                    <a:pt x="8311" y="6466"/>
                  </a:lnTo>
                  <a:cubicBezTo>
                    <a:pt x="8526" y="6537"/>
                    <a:pt x="8680" y="6751"/>
                    <a:pt x="8680" y="6990"/>
                  </a:cubicBezTo>
                  <a:lnTo>
                    <a:pt x="8680" y="8299"/>
                  </a:lnTo>
                  <a:cubicBezTo>
                    <a:pt x="8680" y="8383"/>
                    <a:pt x="8752" y="8454"/>
                    <a:pt x="8847" y="8454"/>
                  </a:cubicBezTo>
                  <a:cubicBezTo>
                    <a:pt x="8930" y="8454"/>
                    <a:pt x="9002" y="8383"/>
                    <a:pt x="9002" y="8299"/>
                  </a:cubicBezTo>
                  <a:lnTo>
                    <a:pt x="9002" y="6990"/>
                  </a:lnTo>
                  <a:cubicBezTo>
                    <a:pt x="9002" y="6751"/>
                    <a:pt x="8919" y="6525"/>
                    <a:pt x="8752" y="6358"/>
                  </a:cubicBezTo>
                  <a:lnTo>
                    <a:pt x="8799" y="6347"/>
                  </a:lnTo>
                  <a:cubicBezTo>
                    <a:pt x="8847" y="6335"/>
                    <a:pt x="8907" y="6311"/>
                    <a:pt x="8966" y="6287"/>
                  </a:cubicBezTo>
                  <a:lnTo>
                    <a:pt x="9395" y="6716"/>
                  </a:lnTo>
                  <a:lnTo>
                    <a:pt x="9395" y="8275"/>
                  </a:lnTo>
                  <a:cubicBezTo>
                    <a:pt x="9395" y="8371"/>
                    <a:pt x="9466" y="8442"/>
                    <a:pt x="9561" y="8442"/>
                  </a:cubicBezTo>
                  <a:cubicBezTo>
                    <a:pt x="9645" y="8442"/>
                    <a:pt x="9728" y="8371"/>
                    <a:pt x="9728" y="8275"/>
                  </a:cubicBezTo>
                  <a:lnTo>
                    <a:pt x="9728" y="6716"/>
                  </a:lnTo>
                  <a:lnTo>
                    <a:pt x="10157" y="6287"/>
                  </a:lnTo>
                  <a:cubicBezTo>
                    <a:pt x="10181" y="6299"/>
                    <a:pt x="10204" y="6299"/>
                    <a:pt x="10228" y="6311"/>
                  </a:cubicBezTo>
                  <a:lnTo>
                    <a:pt x="10931" y="6513"/>
                  </a:lnTo>
                  <a:cubicBezTo>
                    <a:pt x="11097" y="6549"/>
                    <a:pt x="11193" y="6704"/>
                    <a:pt x="11193" y="6870"/>
                  </a:cubicBezTo>
                  <a:lnTo>
                    <a:pt x="11193" y="8263"/>
                  </a:lnTo>
                  <a:cubicBezTo>
                    <a:pt x="11193" y="8359"/>
                    <a:pt x="11276" y="8430"/>
                    <a:pt x="11359" y="8430"/>
                  </a:cubicBezTo>
                  <a:cubicBezTo>
                    <a:pt x="11455" y="8430"/>
                    <a:pt x="11526" y="8359"/>
                    <a:pt x="11526" y="8263"/>
                  </a:cubicBezTo>
                  <a:lnTo>
                    <a:pt x="11526" y="6870"/>
                  </a:lnTo>
                  <a:cubicBezTo>
                    <a:pt x="11538" y="6597"/>
                    <a:pt x="11335" y="6311"/>
                    <a:pt x="11014" y="6228"/>
                  </a:cubicBezTo>
                  <a:lnTo>
                    <a:pt x="10323" y="6037"/>
                  </a:lnTo>
                  <a:cubicBezTo>
                    <a:pt x="10288" y="6013"/>
                    <a:pt x="10276" y="6001"/>
                    <a:pt x="10276" y="5954"/>
                  </a:cubicBezTo>
                  <a:lnTo>
                    <a:pt x="10276" y="5716"/>
                  </a:lnTo>
                  <a:cubicBezTo>
                    <a:pt x="10335" y="5680"/>
                    <a:pt x="10383" y="5632"/>
                    <a:pt x="10443" y="5585"/>
                  </a:cubicBezTo>
                  <a:cubicBezTo>
                    <a:pt x="10693" y="5346"/>
                    <a:pt x="10824" y="5025"/>
                    <a:pt x="10824" y="4680"/>
                  </a:cubicBezTo>
                  <a:lnTo>
                    <a:pt x="10824" y="4346"/>
                  </a:lnTo>
                  <a:lnTo>
                    <a:pt x="10895" y="4215"/>
                  </a:lnTo>
                  <a:cubicBezTo>
                    <a:pt x="10978" y="4072"/>
                    <a:pt x="11014" y="3906"/>
                    <a:pt x="11014" y="3739"/>
                  </a:cubicBezTo>
                  <a:lnTo>
                    <a:pt x="11014" y="2858"/>
                  </a:lnTo>
                  <a:cubicBezTo>
                    <a:pt x="11014" y="2775"/>
                    <a:pt x="10943" y="2691"/>
                    <a:pt x="10859" y="2691"/>
                  </a:cubicBezTo>
                  <a:lnTo>
                    <a:pt x="9216" y="2691"/>
                  </a:lnTo>
                  <a:cubicBezTo>
                    <a:pt x="8621" y="2691"/>
                    <a:pt x="8145" y="3180"/>
                    <a:pt x="8145" y="3775"/>
                  </a:cubicBezTo>
                  <a:lnTo>
                    <a:pt x="8145" y="3787"/>
                  </a:lnTo>
                  <a:cubicBezTo>
                    <a:pt x="8145" y="3918"/>
                    <a:pt x="8180" y="4072"/>
                    <a:pt x="8240" y="4192"/>
                  </a:cubicBezTo>
                  <a:lnTo>
                    <a:pt x="8323" y="4370"/>
                  </a:lnTo>
                  <a:lnTo>
                    <a:pt x="8323" y="4644"/>
                  </a:lnTo>
                  <a:cubicBezTo>
                    <a:pt x="8323" y="5096"/>
                    <a:pt x="8549" y="5477"/>
                    <a:pt x="8871" y="5716"/>
                  </a:cubicBezTo>
                  <a:lnTo>
                    <a:pt x="8871" y="5954"/>
                  </a:lnTo>
                  <a:cubicBezTo>
                    <a:pt x="8871" y="6001"/>
                    <a:pt x="8871" y="6013"/>
                    <a:pt x="8740" y="6049"/>
                  </a:cubicBezTo>
                  <a:lnTo>
                    <a:pt x="8395" y="6156"/>
                  </a:lnTo>
                  <a:lnTo>
                    <a:pt x="7418" y="5799"/>
                  </a:lnTo>
                  <a:cubicBezTo>
                    <a:pt x="7418" y="5751"/>
                    <a:pt x="7406" y="5704"/>
                    <a:pt x="7371" y="5656"/>
                  </a:cubicBezTo>
                  <a:lnTo>
                    <a:pt x="7061" y="5335"/>
                  </a:lnTo>
                  <a:lnTo>
                    <a:pt x="7061" y="4787"/>
                  </a:lnTo>
                  <a:cubicBezTo>
                    <a:pt x="7085" y="4751"/>
                    <a:pt x="7121" y="4727"/>
                    <a:pt x="7168" y="4692"/>
                  </a:cubicBezTo>
                  <a:cubicBezTo>
                    <a:pt x="7561" y="4323"/>
                    <a:pt x="7787" y="3787"/>
                    <a:pt x="7787" y="3251"/>
                  </a:cubicBezTo>
                  <a:lnTo>
                    <a:pt x="7787" y="2799"/>
                  </a:lnTo>
                  <a:cubicBezTo>
                    <a:pt x="7906" y="2537"/>
                    <a:pt x="7966" y="2263"/>
                    <a:pt x="7966" y="1989"/>
                  </a:cubicBezTo>
                  <a:lnTo>
                    <a:pt x="7966" y="167"/>
                  </a:lnTo>
                  <a:cubicBezTo>
                    <a:pt x="7966" y="84"/>
                    <a:pt x="7895" y="1"/>
                    <a:pt x="7799"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1" name="Google Shape;12245;p85">
              <a:extLst>
                <a:ext uri="{FF2B5EF4-FFF2-40B4-BE49-F238E27FC236}">
                  <a16:creationId xmlns:a16="http://schemas.microsoft.com/office/drawing/2014/main" id="{908EF041-A3D8-461E-A207-7C06E87053E0}"/>
                </a:ext>
              </a:extLst>
            </p:cNvPr>
            <p:cNvSpPr/>
            <p:nvPr/>
          </p:nvSpPr>
          <p:spPr>
            <a:xfrm>
              <a:off x="1639960" y="3622549"/>
              <a:ext cx="10631" cy="45135"/>
            </a:xfrm>
            <a:custGeom>
              <a:avLst/>
              <a:gdLst/>
              <a:ahLst/>
              <a:cxnLst/>
              <a:rect l="l" t="t" r="r" b="b"/>
              <a:pathLst>
                <a:path w="334" h="1418" extrusionOk="0">
                  <a:moveTo>
                    <a:pt x="167" y="1"/>
                  </a:moveTo>
                  <a:cubicBezTo>
                    <a:pt x="84" y="1"/>
                    <a:pt x="0" y="72"/>
                    <a:pt x="0" y="168"/>
                  </a:cubicBezTo>
                  <a:lnTo>
                    <a:pt x="0" y="1251"/>
                  </a:lnTo>
                  <a:cubicBezTo>
                    <a:pt x="0" y="1334"/>
                    <a:pt x="84" y="1418"/>
                    <a:pt x="167" y="1418"/>
                  </a:cubicBezTo>
                  <a:cubicBezTo>
                    <a:pt x="262" y="1418"/>
                    <a:pt x="334" y="1334"/>
                    <a:pt x="334" y="1251"/>
                  </a:cubicBezTo>
                  <a:lnTo>
                    <a:pt x="334" y="168"/>
                  </a:lnTo>
                  <a:cubicBezTo>
                    <a:pt x="334" y="72"/>
                    <a:pt x="262"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2" name="Google Shape;12246;p85">
              <a:extLst>
                <a:ext uri="{FF2B5EF4-FFF2-40B4-BE49-F238E27FC236}">
                  <a16:creationId xmlns:a16="http://schemas.microsoft.com/office/drawing/2014/main" id="{4F19B350-BEE0-4CF4-B0AA-CAC28282E598}"/>
                </a:ext>
              </a:extLst>
            </p:cNvPr>
            <p:cNvSpPr/>
            <p:nvPr/>
          </p:nvSpPr>
          <p:spPr>
            <a:xfrm>
              <a:off x="1444014" y="3446466"/>
              <a:ext cx="91734" cy="30589"/>
            </a:xfrm>
            <a:custGeom>
              <a:avLst/>
              <a:gdLst/>
              <a:ahLst/>
              <a:cxnLst/>
              <a:rect l="l" t="t" r="r" b="b"/>
              <a:pathLst>
                <a:path w="2882" h="961" extrusionOk="0">
                  <a:moveTo>
                    <a:pt x="1169" y="1"/>
                  </a:moveTo>
                  <a:cubicBezTo>
                    <a:pt x="820" y="1"/>
                    <a:pt x="503" y="37"/>
                    <a:pt x="298" y="68"/>
                  </a:cubicBezTo>
                  <a:cubicBezTo>
                    <a:pt x="120" y="104"/>
                    <a:pt x="1" y="247"/>
                    <a:pt x="1" y="413"/>
                  </a:cubicBezTo>
                  <a:lnTo>
                    <a:pt x="1" y="794"/>
                  </a:lnTo>
                  <a:cubicBezTo>
                    <a:pt x="1" y="890"/>
                    <a:pt x="72" y="961"/>
                    <a:pt x="167" y="961"/>
                  </a:cubicBezTo>
                  <a:cubicBezTo>
                    <a:pt x="251" y="961"/>
                    <a:pt x="322" y="890"/>
                    <a:pt x="322" y="794"/>
                  </a:cubicBezTo>
                  <a:lnTo>
                    <a:pt x="322" y="413"/>
                  </a:lnTo>
                  <a:cubicBezTo>
                    <a:pt x="322" y="413"/>
                    <a:pt x="322" y="401"/>
                    <a:pt x="346" y="401"/>
                  </a:cubicBezTo>
                  <a:cubicBezTo>
                    <a:pt x="514" y="373"/>
                    <a:pt x="820" y="331"/>
                    <a:pt x="1157" y="331"/>
                  </a:cubicBezTo>
                  <a:cubicBezTo>
                    <a:pt x="1250" y="331"/>
                    <a:pt x="1346" y="334"/>
                    <a:pt x="1441" y="342"/>
                  </a:cubicBezTo>
                  <a:cubicBezTo>
                    <a:pt x="1977" y="366"/>
                    <a:pt x="2346" y="497"/>
                    <a:pt x="2584" y="735"/>
                  </a:cubicBezTo>
                  <a:cubicBezTo>
                    <a:pt x="2614" y="765"/>
                    <a:pt x="2659" y="779"/>
                    <a:pt x="2703" y="779"/>
                  </a:cubicBezTo>
                  <a:cubicBezTo>
                    <a:pt x="2748" y="779"/>
                    <a:pt x="2793" y="765"/>
                    <a:pt x="2822" y="735"/>
                  </a:cubicBezTo>
                  <a:cubicBezTo>
                    <a:pt x="2882" y="675"/>
                    <a:pt x="2882" y="556"/>
                    <a:pt x="2822" y="497"/>
                  </a:cubicBezTo>
                  <a:cubicBezTo>
                    <a:pt x="2428" y="102"/>
                    <a:pt x="1753" y="1"/>
                    <a:pt x="1169"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3" name="Google Shape;12247;p85">
              <a:extLst>
                <a:ext uri="{FF2B5EF4-FFF2-40B4-BE49-F238E27FC236}">
                  <a16:creationId xmlns:a16="http://schemas.microsoft.com/office/drawing/2014/main" id="{7881A99E-35AE-4209-98D2-217C693DF893}"/>
                </a:ext>
              </a:extLst>
            </p:cNvPr>
            <p:cNvSpPr/>
            <p:nvPr/>
          </p:nvSpPr>
          <p:spPr>
            <a:xfrm>
              <a:off x="1420524" y="3633944"/>
              <a:ext cx="11013" cy="33740"/>
            </a:xfrm>
            <a:custGeom>
              <a:avLst/>
              <a:gdLst/>
              <a:ahLst/>
              <a:cxnLst/>
              <a:rect l="l" t="t" r="r" b="b"/>
              <a:pathLst>
                <a:path w="346" h="1060" extrusionOk="0">
                  <a:moveTo>
                    <a:pt x="167" y="0"/>
                  </a:moveTo>
                  <a:cubicBezTo>
                    <a:pt x="84" y="0"/>
                    <a:pt x="1" y="72"/>
                    <a:pt x="1" y="167"/>
                  </a:cubicBezTo>
                  <a:lnTo>
                    <a:pt x="1" y="893"/>
                  </a:lnTo>
                  <a:cubicBezTo>
                    <a:pt x="1" y="976"/>
                    <a:pt x="84" y="1060"/>
                    <a:pt x="167" y="1060"/>
                  </a:cubicBezTo>
                  <a:cubicBezTo>
                    <a:pt x="262" y="1060"/>
                    <a:pt x="334" y="976"/>
                    <a:pt x="334" y="893"/>
                  </a:cubicBezTo>
                  <a:lnTo>
                    <a:pt x="334" y="167"/>
                  </a:lnTo>
                  <a:cubicBezTo>
                    <a:pt x="346" y="72"/>
                    <a:pt x="262" y="0"/>
                    <a:pt x="167"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4" name="Google Shape;12248;p85">
              <a:extLst>
                <a:ext uri="{FF2B5EF4-FFF2-40B4-BE49-F238E27FC236}">
                  <a16:creationId xmlns:a16="http://schemas.microsoft.com/office/drawing/2014/main" id="{CEF23AE3-DDCE-41F1-A51C-7844761C3174}"/>
                </a:ext>
              </a:extLst>
            </p:cNvPr>
            <p:cNvSpPr/>
            <p:nvPr/>
          </p:nvSpPr>
          <p:spPr>
            <a:xfrm>
              <a:off x="1547494" y="3633944"/>
              <a:ext cx="11013" cy="33740"/>
            </a:xfrm>
            <a:custGeom>
              <a:avLst/>
              <a:gdLst/>
              <a:ahLst/>
              <a:cxnLst/>
              <a:rect l="l" t="t" r="r" b="b"/>
              <a:pathLst>
                <a:path w="346" h="1060" extrusionOk="0">
                  <a:moveTo>
                    <a:pt x="167" y="0"/>
                  </a:moveTo>
                  <a:cubicBezTo>
                    <a:pt x="83" y="0"/>
                    <a:pt x="0" y="72"/>
                    <a:pt x="0" y="167"/>
                  </a:cubicBezTo>
                  <a:lnTo>
                    <a:pt x="0" y="893"/>
                  </a:lnTo>
                  <a:cubicBezTo>
                    <a:pt x="0" y="976"/>
                    <a:pt x="83" y="1060"/>
                    <a:pt x="167" y="1060"/>
                  </a:cubicBezTo>
                  <a:cubicBezTo>
                    <a:pt x="262" y="1060"/>
                    <a:pt x="333" y="976"/>
                    <a:pt x="333" y="893"/>
                  </a:cubicBezTo>
                  <a:lnTo>
                    <a:pt x="333" y="167"/>
                  </a:lnTo>
                  <a:cubicBezTo>
                    <a:pt x="345" y="72"/>
                    <a:pt x="274" y="0"/>
                    <a:pt x="167"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grpSp>
      <p:grpSp>
        <p:nvGrpSpPr>
          <p:cNvPr id="35" name="Google Shape;12242;p85">
            <a:extLst>
              <a:ext uri="{FF2B5EF4-FFF2-40B4-BE49-F238E27FC236}">
                <a16:creationId xmlns:a16="http://schemas.microsoft.com/office/drawing/2014/main" id="{76D4FCEC-D933-43E7-B41E-F5E232B3465C}"/>
              </a:ext>
            </a:extLst>
          </p:cNvPr>
          <p:cNvGrpSpPr/>
          <p:nvPr/>
        </p:nvGrpSpPr>
        <p:grpSpPr>
          <a:xfrm>
            <a:off x="2352908" y="6059191"/>
            <a:ext cx="1280989" cy="753603"/>
            <a:chOff x="1306445" y="3397829"/>
            <a:chExt cx="367255" cy="269855"/>
          </a:xfrm>
        </p:grpSpPr>
        <p:sp>
          <p:nvSpPr>
            <p:cNvPr id="36" name="Google Shape;12243;p85">
              <a:extLst>
                <a:ext uri="{FF2B5EF4-FFF2-40B4-BE49-F238E27FC236}">
                  <a16:creationId xmlns:a16="http://schemas.microsoft.com/office/drawing/2014/main" id="{649E0D8D-2EAD-43C6-A85E-906606ED37C4}"/>
                </a:ext>
              </a:extLst>
            </p:cNvPr>
            <p:cNvSpPr/>
            <p:nvPr/>
          </p:nvSpPr>
          <p:spPr>
            <a:xfrm>
              <a:off x="1588395" y="3513054"/>
              <a:ext cx="45517" cy="16297"/>
            </a:xfrm>
            <a:custGeom>
              <a:avLst/>
              <a:gdLst/>
              <a:ahLst/>
              <a:cxnLst/>
              <a:rect l="l" t="t" r="r" b="b"/>
              <a:pathLst>
                <a:path w="1430" h="512" extrusionOk="0">
                  <a:moveTo>
                    <a:pt x="168" y="0"/>
                  </a:moveTo>
                  <a:cubicBezTo>
                    <a:pt x="72" y="0"/>
                    <a:pt x="1" y="71"/>
                    <a:pt x="1" y="167"/>
                  </a:cubicBezTo>
                  <a:cubicBezTo>
                    <a:pt x="1" y="250"/>
                    <a:pt x="72" y="333"/>
                    <a:pt x="168" y="333"/>
                  </a:cubicBezTo>
                  <a:cubicBezTo>
                    <a:pt x="358" y="333"/>
                    <a:pt x="906" y="357"/>
                    <a:pt x="1180" y="488"/>
                  </a:cubicBezTo>
                  <a:cubicBezTo>
                    <a:pt x="1204" y="512"/>
                    <a:pt x="1227" y="512"/>
                    <a:pt x="1251" y="512"/>
                  </a:cubicBezTo>
                  <a:cubicBezTo>
                    <a:pt x="1311" y="512"/>
                    <a:pt x="1370" y="476"/>
                    <a:pt x="1406" y="417"/>
                  </a:cubicBezTo>
                  <a:cubicBezTo>
                    <a:pt x="1430" y="333"/>
                    <a:pt x="1406" y="226"/>
                    <a:pt x="1323" y="191"/>
                  </a:cubicBezTo>
                  <a:cubicBezTo>
                    <a:pt x="942" y="0"/>
                    <a:pt x="191" y="0"/>
                    <a:pt x="168"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7" name="Google Shape;12244;p85">
              <a:extLst>
                <a:ext uri="{FF2B5EF4-FFF2-40B4-BE49-F238E27FC236}">
                  <a16:creationId xmlns:a16="http://schemas.microsoft.com/office/drawing/2014/main" id="{D3D2128C-2548-4425-BDBE-8E6024B8DBB0}"/>
                </a:ext>
              </a:extLst>
            </p:cNvPr>
            <p:cNvSpPr/>
            <p:nvPr/>
          </p:nvSpPr>
          <p:spPr>
            <a:xfrm>
              <a:off x="1306445" y="3397829"/>
              <a:ext cx="367255" cy="269091"/>
            </a:xfrm>
            <a:custGeom>
              <a:avLst/>
              <a:gdLst/>
              <a:ahLst/>
              <a:cxnLst/>
              <a:rect l="l" t="t" r="r" b="b"/>
              <a:pathLst>
                <a:path w="11538" h="8454" extrusionOk="0">
                  <a:moveTo>
                    <a:pt x="7573" y="334"/>
                  </a:moveTo>
                  <a:lnTo>
                    <a:pt x="7573" y="1965"/>
                  </a:lnTo>
                  <a:cubicBezTo>
                    <a:pt x="7573" y="2227"/>
                    <a:pt x="7525" y="2465"/>
                    <a:pt x="7418" y="2679"/>
                  </a:cubicBezTo>
                  <a:cubicBezTo>
                    <a:pt x="7395" y="2715"/>
                    <a:pt x="7395" y="2727"/>
                    <a:pt x="7395" y="2763"/>
                  </a:cubicBezTo>
                  <a:lnTo>
                    <a:pt x="7395" y="3239"/>
                  </a:lnTo>
                  <a:cubicBezTo>
                    <a:pt x="7395" y="3691"/>
                    <a:pt x="7216" y="4108"/>
                    <a:pt x="6883" y="4442"/>
                  </a:cubicBezTo>
                  <a:cubicBezTo>
                    <a:pt x="6835" y="4489"/>
                    <a:pt x="6787" y="4513"/>
                    <a:pt x="6740" y="4549"/>
                  </a:cubicBezTo>
                  <a:cubicBezTo>
                    <a:pt x="6466" y="4759"/>
                    <a:pt x="6137" y="4876"/>
                    <a:pt x="5785" y="4876"/>
                  </a:cubicBezTo>
                  <a:cubicBezTo>
                    <a:pt x="5739" y="4876"/>
                    <a:pt x="5692" y="4874"/>
                    <a:pt x="5644" y="4870"/>
                  </a:cubicBezTo>
                  <a:cubicBezTo>
                    <a:pt x="4787" y="4823"/>
                    <a:pt x="4108" y="4072"/>
                    <a:pt x="4108" y="3180"/>
                  </a:cubicBezTo>
                  <a:lnTo>
                    <a:pt x="4108" y="2763"/>
                  </a:lnTo>
                  <a:cubicBezTo>
                    <a:pt x="4108" y="2727"/>
                    <a:pt x="4108" y="2715"/>
                    <a:pt x="4096" y="2679"/>
                  </a:cubicBezTo>
                  <a:cubicBezTo>
                    <a:pt x="3989" y="2465"/>
                    <a:pt x="3930" y="2227"/>
                    <a:pt x="3930" y="1965"/>
                  </a:cubicBezTo>
                  <a:lnTo>
                    <a:pt x="3930" y="1608"/>
                  </a:lnTo>
                  <a:cubicBezTo>
                    <a:pt x="3930" y="917"/>
                    <a:pt x="4513" y="334"/>
                    <a:pt x="5216" y="334"/>
                  </a:cubicBezTo>
                  <a:close/>
                  <a:moveTo>
                    <a:pt x="1763" y="3025"/>
                  </a:moveTo>
                  <a:cubicBezTo>
                    <a:pt x="2049" y="3025"/>
                    <a:pt x="2311" y="3144"/>
                    <a:pt x="2525" y="3358"/>
                  </a:cubicBezTo>
                  <a:cubicBezTo>
                    <a:pt x="2715" y="3561"/>
                    <a:pt x="2846" y="3846"/>
                    <a:pt x="2858" y="4144"/>
                  </a:cubicBezTo>
                  <a:cubicBezTo>
                    <a:pt x="2858" y="4227"/>
                    <a:pt x="2882" y="4346"/>
                    <a:pt x="2882" y="4465"/>
                  </a:cubicBezTo>
                  <a:lnTo>
                    <a:pt x="2882" y="4501"/>
                  </a:lnTo>
                  <a:cubicBezTo>
                    <a:pt x="2703" y="4215"/>
                    <a:pt x="2406" y="4013"/>
                    <a:pt x="2049" y="3894"/>
                  </a:cubicBezTo>
                  <a:cubicBezTo>
                    <a:pt x="1703" y="3787"/>
                    <a:pt x="1406" y="3787"/>
                    <a:pt x="1406" y="3787"/>
                  </a:cubicBezTo>
                  <a:cubicBezTo>
                    <a:pt x="1358" y="3787"/>
                    <a:pt x="1310" y="3799"/>
                    <a:pt x="1287" y="3834"/>
                  </a:cubicBezTo>
                  <a:lnTo>
                    <a:pt x="977" y="4144"/>
                  </a:lnTo>
                  <a:cubicBezTo>
                    <a:pt x="918" y="4215"/>
                    <a:pt x="918" y="4323"/>
                    <a:pt x="977" y="4382"/>
                  </a:cubicBezTo>
                  <a:cubicBezTo>
                    <a:pt x="1013" y="4412"/>
                    <a:pt x="1057" y="4427"/>
                    <a:pt x="1101" y="4427"/>
                  </a:cubicBezTo>
                  <a:cubicBezTo>
                    <a:pt x="1144" y="4427"/>
                    <a:pt x="1185" y="4412"/>
                    <a:pt x="1215" y="4382"/>
                  </a:cubicBezTo>
                  <a:lnTo>
                    <a:pt x="1465" y="4108"/>
                  </a:lnTo>
                  <a:cubicBezTo>
                    <a:pt x="1691" y="4132"/>
                    <a:pt x="2382" y="4203"/>
                    <a:pt x="2668" y="4811"/>
                  </a:cubicBezTo>
                  <a:cubicBezTo>
                    <a:pt x="2596" y="5275"/>
                    <a:pt x="2215" y="5596"/>
                    <a:pt x="1763" y="5596"/>
                  </a:cubicBezTo>
                  <a:cubicBezTo>
                    <a:pt x="1251" y="5596"/>
                    <a:pt x="834" y="5180"/>
                    <a:pt x="834" y="4680"/>
                  </a:cubicBezTo>
                  <a:cubicBezTo>
                    <a:pt x="834" y="4584"/>
                    <a:pt x="763" y="4513"/>
                    <a:pt x="679" y="4513"/>
                  </a:cubicBezTo>
                  <a:lnTo>
                    <a:pt x="644" y="4513"/>
                  </a:lnTo>
                  <a:lnTo>
                    <a:pt x="644" y="4465"/>
                  </a:lnTo>
                  <a:cubicBezTo>
                    <a:pt x="644" y="4346"/>
                    <a:pt x="644" y="4251"/>
                    <a:pt x="656" y="4144"/>
                  </a:cubicBezTo>
                  <a:cubicBezTo>
                    <a:pt x="679" y="3846"/>
                    <a:pt x="810" y="3561"/>
                    <a:pt x="1001" y="3358"/>
                  </a:cubicBezTo>
                  <a:cubicBezTo>
                    <a:pt x="1215" y="3144"/>
                    <a:pt x="1477" y="3025"/>
                    <a:pt x="1763" y="3025"/>
                  </a:cubicBezTo>
                  <a:close/>
                  <a:moveTo>
                    <a:pt x="10657" y="3025"/>
                  </a:moveTo>
                  <a:lnTo>
                    <a:pt x="10657" y="3727"/>
                  </a:lnTo>
                  <a:cubicBezTo>
                    <a:pt x="10657" y="3846"/>
                    <a:pt x="10633" y="3953"/>
                    <a:pt x="10585" y="4049"/>
                  </a:cubicBezTo>
                  <a:lnTo>
                    <a:pt x="10502" y="4251"/>
                  </a:lnTo>
                  <a:cubicBezTo>
                    <a:pt x="10478" y="4275"/>
                    <a:pt x="10478" y="4287"/>
                    <a:pt x="10478" y="4323"/>
                  </a:cubicBezTo>
                  <a:lnTo>
                    <a:pt x="10478" y="4680"/>
                  </a:lnTo>
                  <a:cubicBezTo>
                    <a:pt x="10478" y="4930"/>
                    <a:pt x="10383" y="5168"/>
                    <a:pt x="10204" y="5346"/>
                  </a:cubicBezTo>
                  <a:cubicBezTo>
                    <a:pt x="10044" y="5507"/>
                    <a:pt x="9835" y="5600"/>
                    <a:pt x="9605" y="5600"/>
                  </a:cubicBezTo>
                  <a:cubicBezTo>
                    <a:pt x="9579" y="5600"/>
                    <a:pt x="9552" y="5599"/>
                    <a:pt x="9526" y="5596"/>
                  </a:cubicBezTo>
                  <a:cubicBezTo>
                    <a:pt x="9038" y="5585"/>
                    <a:pt x="8633" y="5156"/>
                    <a:pt x="8633" y="4632"/>
                  </a:cubicBezTo>
                  <a:lnTo>
                    <a:pt x="8633" y="4323"/>
                  </a:lnTo>
                  <a:cubicBezTo>
                    <a:pt x="8633" y="4287"/>
                    <a:pt x="8633" y="4263"/>
                    <a:pt x="8621" y="4251"/>
                  </a:cubicBezTo>
                  <a:lnTo>
                    <a:pt x="8514" y="4037"/>
                  </a:lnTo>
                  <a:cubicBezTo>
                    <a:pt x="8466" y="3965"/>
                    <a:pt x="8454" y="3870"/>
                    <a:pt x="8454" y="3787"/>
                  </a:cubicBezTo>
                  <a:lnTo>
                    <a:pt x="8454" y="3775"/>
                  </a:lnTo>
                  <a:cubicBezTo>
                    <a:pt x="8454" y="3370"/>
                    <a:pt x="8788" y="3025"/>
                    <a:pt x="9204" y="3025"/>
                  </a:cubicBezTo>
                  <a:close/>
                  <a:moveTo>
                    <a:pt x="584" y="5180"/>
                  </a:moveTo>
                  <a:cubicBezTo>
                    <a:pt x="679" y="5406"/>
                    <a:pt x="834" y="5596"/>
                    <a:pt x="1037" y="5739"/>
                  </a:cubicBezTo>
                  <a:lnTo>
                    <a:pt x="1037" y="5925"/>
                  </a:lnTo>
                  <a:lnTo>
                    <a:pt x="1037" y="5925"/>
                  </a:lnTo>
                  <a:cubicBezTo>
                    <a:pt x="723" y="5807"/>
                    <a:pt x="571" y="5655"/>
                    <a:pt x="501" y="5585"/>
                  </a:cubicBezTo>
                  <a:cubicBezTo>
                    <a:pt x="537" y="5466"/>
                    <a:pt x="572" y="5335"/>
                    <a:pt x="584" y="5180"/>
                  </a:cubicBezTo>
                  <a:close/>
                  <a:moveTo>
                    <a:pt x="2918" y="5168"/>
                  </a:moveTo>
                  <a:cubicBezTo>
                    <a:pt x="2942" y="5323"/>
                    <a:pt x="2965" y="5454"/>
                    <a:pt x="3013" y="5573"/>
                  </a:cubicBezTo>
                  <a:cubicBezTo>
                    <a:pt x="2953" y="5656"/>
                    <a:pt x="2787" y="5811"/>
                    <a:pt x="2477" y="5930"/>
                  </a:cubicBezTo>
                  <a:lnTo>
                    <a:pt x="2477" y="5716"/>
                  </a:lnTo>
                  <a:cubicBezTo>
                    <a:pt x="2668" y="5585"/>
                    <a:pt x="2834" y="5394"/>
                    <a:pt x="2918" y="5168"/>
                  </a:cubicBezTo>
                  <a:close/>
                  <a:moveTo>
                    <a:pt x="6668" y="4989"/>
                  </a:moveTo>
                  <a:lnTo>
                    <a:pt x="6668" y="5299"/>
                  </a:lnTo>
                  <a:lnTo>
                    <a:pt x="5751" y="5930"/>
                  </a:lnTo>
                  <a:lnTo>
                    <a:pt x="4823" y="5299"/>
                  </a:lnTo>
                  <a:lnTo>
                    <a:pt x="4823" y="4989"/>
                  </a:lnTo>
                  <a:cubicBezTo>
                    <a:pt x="5061" y="5120"/>
                    <a:pt x="5335" y="5204"/>
                    <a:pt x="5620" y="5215"/>
                  </a:cubicBezTo>
                  <a:lnTo>
                    <a:pt x="5751" y="5215"/>
                  </a:lnTo>
                  <a:cubicBezTo>
                    <a:pt x="6073" y="5215"/>
                    <a:pt x="6394" y="5144"/>
                    <a:pt x="6668" y="4989"/>
                  </a:cubicBezTo>
                  <a:close/>
                  <a:moveTo>
                    <a:pt x="9942" y="5882"/>
                  </a:moveTo>
                  <a:lnTo>
                    <a:pt x="9942" y="5954"/>
                  </a:lnTo>
                  <a:cubicBezTo>
                    <a:pt x="9942" y="5989"/>
                    <a:pt x="9942" y="6025"/>
                    <a:pt x="9966" y="6061"/>
                  </a:cubicBezTo>
                  <a:lnTo>
                    <a:pt x="9561" y="6454"/>
                  </a:lnTo>
                  <a:lnTo>
                    <a:pt x="9169" y="6061"/>
                  </a:lnTo>
                  <a:cubicBezTo>
                    <a:pt x="9169" y="6025"/>
                    <a:pt x="9192" y="6001"/>
                    <a:pt x="9192" y="5954"/>
                  </a:cubicBezTo>
                  <a:lnTo>
                    <a:pt x="9192" y="5882"/>
                  </a:lnTo>
                  <a:cubicBezTo>
                    <a:pt x="9288" y="5918"/>
                    <a:pt x="9407" y="5942"/>
                    <a:pt x="9526" y="5942"/>
                  </a:cubicBezTo>
                  <a:lnTo>
                    <a:pt x="9573" y="5942"/>
                  </a:lnTo>
                  <a:cubicBezTo>
                    <a:pt x="9704" y="5942"/>
                    <a:pt x="9823" y="5930"/>
                    <a:pt x="9942" y="5882"/>
                  </a:cubicBezTo>
                  <a:close/>
                  <a:moveTo>
                    <a:pt x="2120" y="5882"/>
                  </a:moveTo>
                  <a:lnTo>
                    <a:pt x="2120" y="6061"/>
                  </a:lnTo>
                  <a:cubicBezTo>
                    <a:pt x="2120" y="6120"/>
                    <a:pt x="2132" y="6180"/>
                    <a:pt x="2168" y="6228"/>
                  </a:cubicBezTo>
                  <a:lnTo>
                    <a:pt x="2013" y="6394"/>
                  </a:lnTo>
                  <a:cubicBezTo>
                    <a:pt x="1941" y="6460"/>
                    <a:pt x="1849" y="6492"/>
                    <a:pt x="1755" y="6492"/>
                  </a:cubicBezTo>
                  <a:cubicBezTo>
                    <a:pt x="1662" y="6492"/>
                    <a:pt x="1566" y="6460"/>
                    <a:pt x="1489" y="6394"/>
                  </a:cubicBezTo>
                  <a:lnTo>
                    <a:pt x="1322" y="6239"/>
                  </a:lnTo>
                  <a:cubicBezTo>
                    <a:pt x="1358" y="6192"/>
                    <a:pt x="1370" y="6132"/>
                    <a:pt x="1370" y="6073"/>
                  </a:cubicBezTo>
                  <a:lnTo>
                    <a:pt x="1370" y="5882"/>
                  </a:lnTo>
                  <a:cubicBezTo>
                    <a:pt x="1489" y="5918"/>
                    <a:pt x="1608" y="5942"/>
                    <a:pt x="1751" y="5942"/>
                  </a:cubicBezTo>
                  <a:cubicBezTo>
                    <a:pt x="1882" y="5942"/>
                    <a:pt x="2001" y="5930"/>
                    <a:pt x="2120" y="5882"/>
                  </a:cubicBezTo>
                  <a:close/>
                  <a:moveTo>
                    <a:pt x="4692" y="5620"/>
                  </a:moveTo>
                  <a:lnTo>
                    <a:pt x="5490" y="6168"/>
                  </a:lnTo>
                  <a:lnTo>
                    <a:pt x="5061" y="6585"/>
                  </a:lnTo>
                  <a:lnTo>
                    <a:pt x="5049" y="6585"/>
                  </a:lnTo>
                  <a:lnTo>
                    <a:pt x="4525" y="5799"/>
                  </a:lnTo>
                  <a:lnTo>
                    <a:pt x="4692" y="5620"/>
                  </a:lnTo>
                  <a:close/>
                  <a:moveTo>
                    <a:pt x="6823" y="5596"/>
                  </a:moveTo>
                  <a:lnTo>
                    <a:pt x="6978" y="5775"/>
                  </a:lnTo>
                  <a:lnTo>
                    <a:pt x="6466" y="6585"/>
                  </a:lnTo>
                  <a:lnTo>
                    <a:pt x="6442" y="6585"/>
                  </a:lnTo>
                  <a:lnTo>
                    <a:pt x="6013" y="6156"/>
                  </a:lnTo>
                  <a:lnTo>
                    <a:pt x="6823" y="5596"/>
                  </a:lnTo>
                  <a:close/>
                  <a:moveTo>
                    <a:pt x="5251" y="1"/>
                  </a:moveTo>
                  <a:cubicBezTo>
                    <a:pt x="4358" y="1"/>
                    <a:pt x="3632" y="739"/>
                    <a:pt x="3632" y="1632"/>
                  </a:cubicBezTo>
                  <a:lnTo>
                    <a:pt x="3632" y="1989"/>
                  </a:lnTo>
                  <a:cubicBezTo>
                    <a:pt x="3632" y="2263"/>
                    <a:pt x="3692" y="2548"/>
                    <a:pt x="3811" y="2799"/>
                  </a:cubicBezTo>
                  <a:lnTo>
                    <a:pt x="3811" y="3191"/>
                  </a:lnTo>
                  <a:cubicBezTo>
                    <a:pt x="3811" y="3834"/>
                    <a:pt x="4096" y="4394"/>
                    <a:pt x="4537" y="4763"/>
                  </a:cubicBezTo>
                  <a:lnTo>
                    <a:pt x="4537" y="5335"/>
                  </a:lnTo>
                  <a:lnTo>
                    <a:pt x="4227" y="5656"/>
                  </a:lnTo>
                  <a:cubicBezTo>
                    <a:pt x="4204" y="5692"/>
                    <a:pt x="4180" y="5751"/>
                    <a:pt x="4180" y="5799"/>
                  </a:cubicBezTo>
                  <a:lnTo>
                    <a:pt x="3144" y="6168"/>
                  </a:lnTo>
                  <a:cubicBezTo>
                    <a:pt x="3073" y="6192"/>
                    <a:pt x="2989" y="6228"/>
                    <a:pt x="2930" y="6275"/>
                  </a:cubicBezTo>
                  <a:lnTo>
                    <a:pt x="2775" y="6180"/>
                  </a:lnTo>
                  <a:cubicBezTo>
                    <a:pt x="3263" y="5977"/>
                    <a:pt x="3406" y="5680"/>
                    <a:pt x="3430" y="5656"/>
                  </a:cubicBezTo>
                  <a:cubicBezTo>
                    <a:pt x="3454" y="5620"/>
                    <a:pt x="3454" y="5561"/>
                    <a:pt x="3430" y="5513"/>
                  </a:cubicBezTo>
                  <a:cubicBezTo>
                    <a:pt x="3311" y="5275"/>
                    <a:pt x="3287" y="4811"/>
                    <a:pt x="3275" y="4453"/>
                  </a:cubicBezTo>
                  <a:cubicBezTo>
                    <a:pt x="3275" y="4334"/>
                    <a:pt x="3263" y="4215"/>
                    <a:pt x="3263" y="4132"/>
                  </a:cubicBezTo>
                  <a:cubicBezTo>
                    <a:pt x="3204" y="3310"/>
                    <a:pt x="2596" y="2691"/>
                    <a:pt x="1822" y="2691"/>
                  </a:cubicBezTo>
                  <a:cubicBezTo>
                    <a:pt x="1060" y="2691"/>
                    <a:pt x="429" y="3310"/>
                    <a:pt x="370" y="4132"/>
                  </a:cubicBezTo>
                  <a:cubicBezTo>
                    <a:pt x="370" y="4227"/>
                    <a:pt x="358" y="4334"/>
                    <a:pt x="358" y="4453"/>
                  </a:cubicBezTo>
                  <a:cubicBezTo>
                    <a:pt x="346" y="4811"/>
                    <a:pt x="334" y="5263"/>
                    <a:pt x="215" y="5513"/>
                  </a:cubicBezTo>
                  <a:cubicBezTo>
                    <a:pt x="179" y="5561"/>
                    <a:pt x="179" y="5620"/>
                    <a:pt x="215" y="5656"/>
                  </a:cubicBezTo>
                  <a:cubicBezTo>
                    <a:pt x="215" y="5680"/>
                    <a:pt x="370" y="5977"/>
                    <a:pt x="870" y="6180"/>
                  </a:cubicBezTo>
                  <a:lnTo>
                    <a:pt x="406" y="6406"/>
                  </a:lnTo>
                  <a:cubicBezTo>
                    <a:pt x="167" y="6525"/>
                    <a:pt x="1" y="6775"/>
                    <a:pt x="1" y="7049"/>
                  </a:cubicBezTo>
                  <a:lnTo>
                    <a:pt x="1" y="8299"/>
                  </a:lnTo>
                  <a:cubicBezTo>
                    <a:pt x="1" y="8383"/>
                    <a:pt x="72" y="8454"/>
                    <a:pt x="167" y="8454"/>
                  </a:cubicBezTo>
                  <a:cubicBezTo>
                    <a:pt x="251" y="8454"/>
                    <a:pt x="334" y="8383"/>
                    <a:pt x="334" y="8299"/>
                  </a:cubicBezTo>
                  <a:lnTo>
                    <a:pt x="334" y="7049"/>
                  </a:lnTo>
                  <a:cubicBezTo>
                    <a:pt x="334" y="6894"/>
                    <a:pt x="406" y="6775"/>
                    <a:pt x="537" y="6704"/>
                  </a:cubicBezTo>
                  <a:lnTo>
                    <a:pt x="1108" y="6418"/>
                  </a:lnTo>
                  <a:lnTo>
                    <a:pt x="1299" y="6609"/>
                  </a:lnTo>
                  <a:cubicBezTo>
                    <a:pt x="1429" y="6751"/>
                    <a:pt x="1608" y="6811"/>
                    <a:pt x="1787" y="6811"/>
                  </a:cubicBezTo>
                  <a:cubicBezTo>
                    <a:pt x="1965" y="6811"/>
                    <a:pt x="2144" y="6751"/>
                    <a:pt x="2275" y="6609"/>
                  </a:cubicBezTo>
                  <a:lnTo>
                    <a:pt x="2477" y="6418"/>
                  </a:lnTo>
                  <a:lnTo>
                    <a:pt x="2656" y="6513"/>
                  </a:lnTo>
                  <a:cubicBezTo>
                    <a:pt x="2561" y="6644"/>
                    <a:pt x="2513" y="6811"/>
                    <a:pt x="2513" y="6990"/>
                  </a:cubicBezTo>
                  <a:lnTo>
                    <a:pt x="2513" y="8299"/>
                  </a:lnTo>
                  <a:cubicBezTo>
                    <a:pt x="2513" y="8383"/>
                    <a:pt x="2596" y="8454"/>
                    <a:pt x="2680" y="8454"/>
                  </a:cubicBezTo>
                  <a:cubicBezTo>
                    <a:pt x="2775" y="8454"/>
                    <a:pt x="2846" y="8383"/>
                    <a:pt x="2846" y="8299"/>
                  </a:cubicBezTo>
                  <a:lnTo>
                    <a:pt x="2846" y="6990"/>
                  </a:lnTo>
                  <a:cubicBezTo>
                    <a:pt x="2846" y="6751"/>
                    <a:pt x="2989" y="6537"/>
                    <a:pt x="3215" y="6466"/>
                  </a:cubicBezTo>
                  <a:lnTo>
                    <a:pt x="4323" y="6061"/>
                  </a:lnTo>
                  <a:lnTo>
                    <a:pt x="4775" y="6751"/>
                  </a:lnTo>
                  <a:cubicBezTo>
                    <a:pt x="4835" y="6835"/>
                    <a:pt x="4930" y="6894"/>
                    <a:pt x="5037" y="6894"/>
                  </a:cubicBezTo>
                  <a:lnTo>
                    <a:pt x="5061" y="6894"/>
                  </a:lnTo>
                  <a:cubicBezTo>
                    <a:pt x="5156" y="6894"/>
                    <a:pt x="5239" y="6870"/>
                    <a:pt x="5311" y="6787"/>
                  </a:cubicBezTo>
                  <a:lnTo>
                    <a:pt x="5597" y="6513"/>
                  </a:lnTo>
                  <a:lnTo>
                    <a:pt x="5597" y="8275"/>
                  </a:lnTo>
                  <a:cubicBezTo>
                    <a:pt x="5597" y="8371"/>
                    <a:pt x="5668" y="8442"/>
                    <a:pt x="5763" y="8442"/>
                  </a:cubicBezTo>
                  <a:cubicBezTo>
                    <a:pt x="5847" y="8442"/>
                    <a:pt x="5930" y="8371"/>
                    <a:pt x="5930" y="8275"/>
                  </a:cubicBezTo>
                  <a:lnTo>
                    <a:pt x="5930" y="6513"/>
                  </a:lnTo>
                  <a:lnTo>
                    <a:pt x="6204" y="6787"/>
                  </a:lnTo>
                  <a:cubicBezTo>
                    <a:pt x="6263" y="6847"/>
                    <a:pt x="6359" y="6894"/>
                    <a:pt x="6466" y="6894"/>
                  </a:cubicBezTo>
                  <a:lnTo>
                    <a:pt x="6490" y="6894"/>
                  </a:lnTo>
                  <a:cubicBezTo>
                    <a:pt x="6597" y="6882"/>
                    <a:pt x="6680" y="6835"/>
                    <a:pt x="6740" y="6751"/>
                  </a:cubicBezTo>
                  <a:lnTo>
                    <a:pt x="7204" y="6061"/>
                  </a:lnTo>
                  <a:lnTo>
                    <a:pt x="8311" y="6466"/>
                  </a:lnTo>
                  <a:cubicBezTo>
                    <a:pt x="8526" y="6537"/>
                    <a:pt x="8680" y="6751"/>
                    <a:pt x="8680" y="6990"/>
                  </a:cubicBezTo>
                  <a:lnTo>
                    <a:pt x="8680" y="8299"/>
                  </a:lnTo>
                  <a:cubicBezTo>
                    <a:pt x="8680" y="8383"/>
                    <a:pt x="8752" y="8454"/>
                    <a:pt x="8847" y="8454"/>
                  </a:cubicBezTo>
                  <a:cubicBezTo>
                    <a:pt x="8930" y="8454"/>
                    <a:pt x="9002" y="8383"/>
                    <a:pt x="9002" y="8299"/>
                  </a:cubicBezTo>
                  <a:lnTo>
                    <a:pt x="9002" y="6990"/>
                  </a:lnTo>
                  <a:cubicBezTo>
                    <a:pt x="9002" y="6751"/>
                    <a:pt x="8919" y="6525"/>
                    <a:pt x="8752" y="6358"/>
                  </a:cubicBezTo>
                  <a:lnTo>
                    <a:pt x="8799" y="6347"/>
                  </a:lnTo>
                  <a:cubicBezTo>
                    <a:pt x="8847" y="6335"/>
                    <a:pt x="8907" y="6311"/>
                    <a:pt x="8966" y="6287"/>
                  </a:cubicBezTo>
                  <a:lnTo>
                    <a:pt x="9395" y="6716"/>
                  </a:lnTo>
                  <a:lnTo>
                    <a:pt x="9395" y="8275"/>
                  </a:lnTo>
                  <a:cubicBezTo>
                    <a:pt x="9395" y="8371"/>
                    <a:pt x="9466" y="8442"/>
                    <a:pt x="9561" y="8442"/>
                  </a:cubicBezTo>
                  <a:cubicBezTo>
                    <a:pt x="9645" y="8442"/>
                    <a:pt x="9728" y="8371"/>
                    <a:pt x="9728" y="8275"/>
                  </a:cubicBezTo>
                  <a:lnTo>
                    <a:pt x="9728" y="6716"/>
                  </a:lnTo>
                  <a:lnTo>
                    <a:pt x="10157" y="6287"/>
                  </a:lnTo>
                  <a:cubicBezTo>
                    <a:pt x="10181" y="6299"/>
                    <a:pt x="10204" y="6299"/>
                    <a:pt x="10228" y="6311"/>
                  </a:cubicBezTo>
                  <a:lnTo>
                    <a:pt x="10931" y="6513"/>
                  </a:lnTo>
                  <a:cubicBezTo>
                    <a:pt x="11097" y="6549"/>
                    <a:pt x="11193" y="6704"/>
                    <a:pt x="11193" y="6870"/>
                  </a:cubicBezTo>
                  <a:lnTo>
                    <a:pt x="11193" y="8263"/>
                  </a:lnTo>
                  <a:cubicBezTo>
                    <a:pt x="11193" y="8359"/>
                    <a:pt x="11276" y="8430"/>
                    <a:pt x="11359" y="8430"/>
                  </a:cubicBezTo>
                  <a:cubicBezTo>
                    <a:pt x="11455" y="8430"/>
                    <a:pt x="11526" y="8359"/>
                    <a:pt x="11526" y="8263"/>
                  </a:cubicBezTo>
                  <a:lnTo>
                    <a:pt x="11526" y="6870"/>
                  </a:lnTo>
                  <a:cubicBezTo>
                    <a:pt x="11538" y="6597"/>
                    <a:pt x="11335" y="6311"/>
                    <a:pt x="11014" y="6228"/>
                  </a:cubicBezTo>
                  <a:lnTo>
                    <a:pt x="10323" y="6037"/>
                  </a:lnTo>
                  <a:cubicBezTo>
                    <a:pt x="10288" y="6013"/>
                    <a:pt x="10276" y="6001"/>
                    <a:pt x="10276" y="5954"/>
                  </a:cubicBezTo>
                  <a:lnTo>
                    <a:pt x="10276" y="5716"/>
                  </a:lnTo>
                  <a:cubicBezTo>
                    <a:pt x="10335" y="5680"/>
                    <a:pt x="10383" y="5632"/>
                    <a:pt x="10443" y="5585"/>
                  </a:cubicBezTo>
                  <a:cubicBezTo>
                    <a:pt x="10693" y="5346"/>
                    <a:pt x="10824" y="5025"/>
                    <a:pt x="10824" y="4680"/>
                  </a:cubicBezTo>
                  <a:lnTo>
                    <a:pt x="10824" y="4346"/>
                  </a:lnTo>
                  <a:lnTo>
                    <a:pt x="10895" y="4215"/>
                  </a:lnTo>
                  <a:cubicBezTo>
                    <a:pt x="10978" y="4072"/>
                    <a:pt x="11014" y="3906"/>
                    <a:pt x="11014" y="3739"/>
                  </a:cubicBezTo>
                  <a:lnTo>
                    <a:pt x="11014" y="2858"/>
                  </a:lnTo>
                  <a:cubicBezTo>
                    <a:pt x="11014" y="2775"/>
                    <a:pt x="10943" y="2691"/>
                    <a:pt x="10859" y="2691"/>
                  </a:cubicBezTo>
                  <a:lnTo>
                    <a:pt x="9216" y="2691"/>
                  </a:lnTo>
                  <a:cubicBezTo>
                    <a:pt x="8621" y="2691"/>
                    <a:pt x="8145" y="3180"/>
                    <a:pt x="8145" y="3775"/>
                  </a:cubicBezTo>
                  <a:lnTo>
                    <a:pt x="8145" y="3787"/>
                  </a:lnTo>
                  <a:cubicBezTo>
                    <a:pt x="8145" y="3918"/>
                    <a:pt x="8180" y="4072"/>
                    <a:pt x="8240" y="4192"/>
                  </a:cubicBezTo>
                  <a:lnTo>
                    <a:pt x="8323" y="4370"/>
                  </a:lnTo>
                  <a:lnTo>
                    <a:pt x="8323" y="4644"/>
                  </a:lnTo>
                  <a:cubicBezTo>
                    <a:pt x="8323" y="5096"/>
                    <a:pt x="8549" y="5477"/>
                    <a:pt x="8871" y="5716"/>
                  </a:cubicBezTo>
                  <a:lnTo>
                    <a:pt x="8871" y="5954"/>
                  </a:lnTo>
                  <a:cubicBezTo>
                    <a:pt x="8871" y="6001"/>
                    <a:pt x="8871" y="6013"/>
                    <a:pt x="8740" y="6049"/>
                  </a:cubicBezTo>
                  <a:lnTo>
                    <a:pt x="8395" y="6156"/>
                  </a:lnTo>
                  <a:lnTo>
                    <a:pt x="7418" y="5799"/>
                  </a:lnTo>
                  <a:cubicBezTo>
                    <a:pt x="7418" y="5751"/>
                    <a:pt x="7406" y="5704"/>
                    <a:pt x="7371" y="5656"/>
                  </a:cubicBezTo>
                  <a:lnTo>
                    <a:pt x="7061" y="5335"/>
                  </a:lnTo>
                  <a:lnTo>
                    <a:pt x="7061" y="4787"/>
                  </a:lnTo>
                  <a:cubicBezTo>
                    <a:pt x="7085" y="4751"/>
                    <a:pt x="7121" y="4727"/>
                    <a:pt x="7168" y="4692"/>
                  </a:cubicBezTo>
                  <a:cubicBezTo>
                    <a:pt x="7561" y="4323"/>
                    <a:pt x="7787" y="3787"/>
                    <a:pt x="7787" y="3251"/>
                  </a:cubicBezTo>
                  <a:lnTo>
                    <a:pt x="7787" y="2799"/>
                  </a:lnTo>
                  <a:cubicBezTo>
                    <a:pt x="7906" y="2537"/>
                    <a:pt x="7966" y="2263"/>
                    <a:pt x="7966" y="1989"/>
                  </a:cubicBezTo>
                  <a:lnTo>
                    <a:pt x="7966" y="167"/>
                  </a:lnTo>
                  <a:cubicBezTo>
                    <a:pt x="7966" y="84"/>
                    <a:pt x="7895" y="1"/>
                    <a:pt x="7799"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8" name="Google Shape;12245;p85">
              <a:extLst>
                <a:ext uri="{FF2B5EF4-FFF2-40B4-BE49-F238E27FC236}">
                  <a16:creationId xmlns:a16="http://schemas.microsoft.com/office/drawing/2014/main" id="{2938EDB0-603C-4215-833F-8C6BEFE4AB36}"/>
                </a:ext>
              </a:extLst>
            </p:cNvPr>
            <p:cNvSpPr/>
            <p:nvPr/>
          </p:nvSpPr>
          <p:spPr>
            <a:xfrm>
              <a:off x="1639960" y="3622549"/>
              <a:ext cx="10631" cy="45135"/>
            </a:xfrm>
            <a:custGeom>
              <a:avLst/>
              <a:gdLst/>
              <a:ahLst/>
              <a:cxnLst/>
              <a:rect l="l" t="t" r="r" b="b"/>
              <a:pathLst>
                <a:path w="334" h="1418" extrusionOk="0">
                  <a:moveTo>
                    <a:pt x="167" y="1"/>
                  </a:moveTo>
                  <a:cubicBezTo>
                    <a:pt x="84" y="1"/>
                    <a:pt x="0" y="72"/>
                    <a:pt x="0" y="168"/>
                  </a:cubicBezTo>
                  <a:lnTo>
                    <a:pt x="0" y="1251"/>
                  </a:lnTo>
                  <a:cubicBezTo>
                    <a:pt x="0" y="1334"/>
                    <a:pt x="84" y="1418"/>
                    <a:pt x="167" y="1418"/>
                  </a:cubicBezTo>
                  <a:cubicBezTo>
                    <a:pt x="262" y="1418"/>
                    <a:pt x="334" y="1334"/>
                    <a:pt x="334" y="1251"/>
                  </a:cubicBezTo>
                  <a:lnTo>
                    <a:pt x="334" y="168"/>
                  </a:lnTo>
                  <a:cubicBezTo>
                    <a:pt x="334" y="72"/>
                    <a:pt x="262"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39" name="Google Shape;12246;p85">
              <a:extLst>
                <a:ext uri="{FF2B5EF4-FFF2-40B4-BE49-F238E27FC236}">
                  <a16:creationId xmlns:a16="http://schemas.microsoft.com/office/drawing/2014/main" id="{57D40B66-88EC-45A0-9447-B4E7608204B4}"/>
                </a:ext>
              </a:extLst>
            </p:cNvPr>
            <p:cNvSpPr/>
            <p:nvPr/>
          </p:nvSpPr>
          <p:spPr>
            <a:xfrm>
              <a:off x="1444014" y="3446466"/>
              <a:ext cx="91734" cy="30589"/>
            </a:xfrm>
            <a:custGeom>
              <a:avLst/>
              <a:gdLst/>
              <a:ahLst/>
              <a:cxnLst/>
              <a:rect l="l" t="t" r="r" b="b"/>
              <a:pathLst>
                <a:path w="2882" h="961" extrusionOk="0">
                  <a:moveTo>
                    <a:pt x="1169" y="1"/>
                  </a:moveTo>
                  <a:cubicBezTo>
                    <a:pt x="820" y="1"/>
                    <a:pt x="503" y="37"/>
                    <a:pt x="298" y="68"/>
                  </a:cubicBezTo>
                  <a:cubicBezTo>
                    <a:pt x="120" y="104"/>
                    <a:pt x="1" y="247"/>
                    <a:pt x="1" y="413"/>
                  </a:cubicBezTo>
                  <a:lnTo>
                    <a:pt x="1" y="794"/>
                  </a:lnTo>
                  <a:cubicBezTo>
                    <a:pt x="1" y="890"/>
                    <a:pt x="72" y="961"/>
                    <a:pt x="167" y="961"/>
                  </a:cubicBezTo>
                  <a:cubicBezTo>
                    <a:pt x="251" y="961"/>
                    <a:pt x="322" y="890"/>
                    <a:pt x="322" y="794"/>
                  </a:cubicBezTo>
                  <a:lnTo>
                    <a:pt x="322" y="413"/>
                  </a:lnTo>
                  <a:cubicBezTo>
                    <a:pt x="322" y="413"/>
                    <a:pt x="322" y="401"/>
                    <a:pt x="346" y="401"/>
                  </a:cubicBezTo>
                  <a:cubicBezTo>
                    <a:pt x="514" y="373"/>
                    <a:pt x="820" y="331"/>
                    <a:pt x="1157" y="331"/>
                  </a:cubicBezTo>
                  <a:cubicBezTo>
                    <a:pt x="1250" y="331"/>
                    <a:pt x="1346" y="334"/>
                    <a:pt x="1441" y="342"/>
                  </a:cubicBezTo>
                  <a:cubicBezTo>
                    <a:pt x="1977" y="366"/>
                    <a:pt x="2346" y="497"/>
                    <a:pt x="2584" y="735"/>
                  </a:cubicBezTo>
                  <a:cubicBezTo>
                    <a:pt x="2614" y="765"/>
                    <a:pt x="2659" y="779"/>
                    <a:pt x="2703" y="779"/>
                  </a:cubicBezTo>
                  <a:cubicBezTo>
                    <a:pt x="2748" y="779"/>
                    <a:pt x="2793" y="765"/>
                    <a:pt x="2822" y="735"/>
                  </a:cubicBezTo>
                  <a:cubicBezTo>
                    <a:pt x="2882" y="675"/>
                    <a:pt x="2882" y="556"/>
                    <a:pt x="2822" y="497"/>
                  </a:cubicBezTo>
                  <a:cubicBezTo>
                    <a:pt x="2428" y="102"/>
                    <a:pt x="1753" y="1"/>
                    <a:pt x="1169"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40" name="Google Shape;12247;p85">
              <a:extLst>
                <a:ext uri="{FF2B5EF4-FFF2-40B4-BE49-F238E27FC236}">
                  <a16:creationId xmlns:a16="http://schemas.microsoft.com/office/drawing/2014/main" id="{2E5A3E7A-658D-4E7B-8B1A-E5ED978EC708}"/>
                </a:ext>
              </a:extLst>
            </p:cNvPr>
            <p:cNvSpPr/>
            <p:nvPr/>
          </p:nvSpPr>
          <p:spPr>
            <a:xfrm>
              <a:off x="1420524" y="3633944"/>
              <a:ext cx="11013" cy="33740"/>
            </a:xfrm>
            <a:custGeom>
              <a:avLst/>
              <a:gdLst/>
              <a:ahLst/>
              <a:cxnLst/>
              <a:rect l="l" t="t" r="r" b="b"/>
              <a:pathLst>
                <a:path w="346" h="1060" extrusionOk="0">
                  <a:moveTo>
                    <a:pt x="167" y="0"/>
                  </a:moveTo>
                  <a:cubicBezTo>
                    <a:pt x="84" y="0"/>
                    <a:pt x="1" y="72"/>
                    <a:pt x="1" y="167"/>
                  </a:cubicBezTo>
                  <a:lnTo>
                    <a:pt x="1" y="893"/>
                  </a:lnTo>
                  <a:cubicBezTo>
                    <a:pt x="1" y="976"/>
                    <a:pt x="84" y="1060"/>
                    <a:pt x="167" y="1060"/>
                  </a:cubicBezTo>
                  <a:cubicBezTo>
                    <a:pt x="262" y="1060"/>
                    <a:pt x="334" y="976"/>
                    <a:pt x="334" y="893"/>
                  </a:cubicBezTo>
                  <a:lnTo>
                    <a:pt x="334" y="167"/>
                  </a:lnTo>
                  <a:cubicBezTo>
                    <a:pt x="346" y="72"/>
                    <a:pt x="262" y="0"/>
                    <a:pt x="167"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41" name="Google Shape;12248;p85">
              <a:extLst>
                <a:ext uri="{FF2B5EF4-FFF2-40B4-BE49-F238E27FC236}">
                  <a16:creationId xmlns:a16="http://schemas.microsoft.com/office/drawing/2014/main" id="{961098D5-9D01-421A-A3C9-3BB7213B1183}"/>
                </a:ext>
              </a:extLst>
            </p:cNvPr>
            <p:cNvSpPr/>
            <p:nvPr/>
          </p:nvSpPr>
          <p:spPr>
            <a:xfrm>
              <a:off x="1547494" y="3633944"/>
              <a:ext cx="11013" cy="33740"/>
            </a:xfrm>
            <a:custGeom>
              <a:avLst/>
              <a:gdLst/>
              <a:ahLst/>
              <a:cxnLst/>
              <a:rect l="l" t="t" r="r" b="b"/>
              <a:pathLst>
                <a:path w="346" h="1060" extrusionOk="0">
                  <a:moveTo>
                    <a:pt x="167" y="0"/>
                  </a:moveTo>
                  <a:cubicBezTo>
                    <a:pt x="83" y="0"/>
                    <a:pt x="0" y="72"/>
                    <a:pt x="0" y="167"/>
                  </a:cubicBezTo>
                  <a:lnTo>
                    <a:pt x="0" y="893"/>
                  </a:lnTo>
                  <a:cubicBezTo>
                    <a:pt x="0" y="976"/>
                    <a:pt x="83" y="1060"/>
                    <a:pt x="167" y="1060"/>
                  </a:cubicBezTo>
                  <a:cubicBezTo>
                    <a:pt x="262" y="1060"/>
                    <a:pt x="333" y="976"/>
                    <a:pt x="333" y="893"/>
                  </a:cubicBezTo>
                  <a:lnTo>
                    <a:pt x="333" y="167"/>
                  </a:lnTo>
                  <a:cubicBezTo>
                    <a:pt x="345" y="72"/>
                    <a:pt x="274" y="0"/>
                    <a:pt x="167"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grpSp>
      <p:grpSp>
        <p:nvGrpSpPr>
          <p:cNvPr id="42" name="Google Shape;12249;p85">
            <a:extLst>
              <a:ext uri="{FF2B5EF4-FFF2-40B4-BE49-F238E27FC236}">
                <a16:creationId xmlns:a16="http://schemas.microsoft.com/office/drawing/2014/main" id="{5628BB80-F9D0-4B4E-83DF-F2A2F2D88DA9}"/>
              </a:ext>
            </a:extLst>
          </p:cNvPr>
          <p:cNvGrpSpPr/>
          <p:nvPr/>
        </p:nvGrpSpPr>
        <p:grpSpPr>
          <a:xfrm>
            <a:off x="3687345" y="6060437"/>
            <a:ext cx="1089385" cy="742393"/>
            <a:chOff x="1781317" y="3391400"/>
            <a:chExt cx="367255" cy="282364"/>
          </a:xfrm>
        </p:grpSpPr>
        <p:sp>
          <p:nvSpPr>
            <p:cNvPr id="43" name="Google Shape;12250;p85">
              <a:extLst>
                <a:ext uri="{FF2B5EF4-FFF2-40B4-BE49-F238E27FC236}">
                  <a16:creationId xmlns:a16="http://schemas.microsoft.com/office/drawing/2014/main" id="{0F2F58B3-A039-4A4F-8D1C-05A385742CB5}"/>
                </a:ext>
              </a:extLst>
            </p:cNvPr>
            <p:cNvSpPr/>
            <p:nvPr/>
          </p:nvSpPr>
          <p:spPr>
            <a:xfrm>
              <a:off x="1901061" y="3639610"/>
              <a:ext cx="11013" cy="33772"/>
            </a:xfrm>
            <a:custGeom>
              <a:avLst/>
              <a:gdLst/>
              <a:ahLst/>
              <a:cxnLst/>
              <a:rect l="l" t="t" r="r" b="b"/>
              <a:pathLst>
                <a:path w="346" h="1061" extrusionOk="0">
                  <a:moveTo>
                    <a:pt x="167" y="1"/>
                  </a:moveTo>
                  <a:cubicBezTo>
                    <a:pt x="72" y="1"/>
                    <a:pt x="1" y="72"/>
                    <a:pt x="1" y="167"/>
                  </a:cubicBezTo>
                  <a:lnTo>
                    <a:pt x="1" y="894"/>
                  </a:lnTo>
                  <a:cubicBezTo>
                    <a:pt x="1" y="977"/>
                    <a:pt x="72" y="1060"/>
                    <a:pt x="167" y="1060"/>
                  </a:cubicBezTo>
                  <a:cubicBezTo>
                    <a:pt x="251" y="1060"/>
                    <a:pt x="334" y="977"/>
                    <a:pt x="334" y="894"/>
                  </a:cubicBezTo>
                  <a:lnTo>
                    <a:pt x="334" y="167"/>
                  </a:lnTo>
                  <a:cubicBezTo>
                    <a:pt x="346" y="72"/>
                    <a:pt x="274"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44" name="Google Shape;12251;p85">
              <a:extLst>
                <a:ext uri="{FF2B5EF4-FFF2-40B4-BE49-F238E27FC236}">
                  <a16:creationId xmlns:a16="http://schemas.microsoft.com/office/drawing/2014/main" id="{30946019-740A-4794-BA82-DCA97C1EA616}"/>
                </a:ext>
              </a:extLst>
            </p:cNvPr>
            <p:cNvSpPr/>
            <p:nvPr/>
          </p:nvSpPr>
          <p:spPr>
            <a:xfrm>
              <a:off x="2016668" y="3639610"/>
              <a:ext cx="10631" cy="33772"/>
            </a:xfrm>
            <a:custGeom>
              <a:avLst/>
              <a:gdLst/>
              <a:ahLst/>
              <a:cxnLst/>
              <a:rect l="l" t="t" r="r" b="b"/>
              <a:pathLst>
                <a:path w="334" h="1061" extrusionOk="0">
                  <a:moveTo>
                    <a:pt x="167" y="1"/>
                  </a:moveTo>
                  <a:cubicBezTo>
                    <a:pt x="71" y="1"/>
                    <a:pt x="0" y="72"/>
                    <a:pt x="0" y="167"/>
                  </a:cubicBezTo>
                  <a:lnTo>
                    <a:pt x="0" y="894"/>
                  </a:lnTo>
                  <a:cubicBezTo>
                    <a:pt x="0" y="977"/>
                    <a:pt x="71" y="1060"/>
                    <a:pt x="167" y="1060"/>
                  </a:cubicBezTo>
                  <a:cubicBezTo>
                    <a:pt x="250" y="1060"/>
                    <a:pt x="333" y="977"/>
                    <a:pt x="333" y="894"/>
                  </a:cubicBezTo>
                  <a:lnTo>
                    <a:pt x="333" y="167"/>
                  </a:lnTo>
                  <a:cubicBezTo>
                    <a:pt x="333" y="72"/>
                    <a:pt x="250"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45" name="Google Shape;12252;p85">
              <a:extLst>
                <a:ext uri="{FF2B5EF4-FFF2-40B4-BE49-F238E27FC236}">
                  <a16:creationId xmlns:a16="http://schemas.microsoft.com/office/drawing/2014/main" id="{731213CF-0B43-46D9-B847-017C795E6ED6}"/>
                </a:ext>
              </a:extLst>
            </p:cNvPr>
            <p:cNvSpPr/>
            <p:nvPr/>
          </p:nvSpPr>
          <p:spPr>
            <a:xfrm>
              <a:off x="1820340" y="3518720"/>
              <a:ext cx="46281" cy="16329"/>
            </a:xfrm>
            <a:custGeom>
              <a:avLst/>
              <a:gdLst/>
              <a:ahLst/>
              <a:cxnLst/>
              <a:rect l="l" t="t" r="r" b="b"/>
              <a:pathLst>
                <a:path w="1454" h="513" extrusionOk="0">
                  <a:moveTo>
                    <a:pt x="167" y="1"/>
                  </a:moveTo>
                  <a:cubicBezTo>
                    <a:pt x="84" y="1"/>
                    <a:pt x="1" y="72"/>
                    <a:pt x="1" y="167"/>
                  </a:cubicBezTo>
                  <a:cubicBezTo>
                    <a:pt x="1" y="251"/>
                    <a:pt x="84" y="334"/>
                    <a:pt x="167" y="334"/>
                  </a:cubicBezTo>
                  <a:cubicBezTo>
                    <a:pt x="370" y="334"/>
                    <a:pt x="917" y="358"/>
                    <a:pt x="1179" y="489"/>
                  </a:cubicBezTo>
                  <a:cubicBezTo>
                    <a:pt x="1215" y="513"/>
                    <a:pt x="1227" y="513"/>
                    <a:pt x="1263" y="513"/>
                  </a:cubicBezTo>
                  <a:cubicBezTo>
                    <a:pt x="1310" y="513"/>
                    <a:pt x="1382" y="477"/>
                    <a:pt x="1406" y="417"/>
                  </a:cubicBezTo>
                  <a:cubicBezTo>
                    <a:pt x="1453" y="346"/>
                    <a:pt x="1417" y="239"/>
                    <a:pt x="1334" y="191"/>
                  </a:cubicBezTo>
                  <a:cubicBezTo>
                    <a:pt x="941" y="1"/>
                    <a:pt x="203"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46" name="Google Shape;12253;p85">
              <a:extLst>
                <a:ext uri="{FF2B5EF4-FFF2-40B4-BE49-F238E27FC236}">
                  <a16:creationId xmlns:a16="http://schemas.microsoft.com/office/drawing/2014/main" id="{A5FEE321-A03A-4EC3-9431-F62CBA85BF4D}"/>
                </a:ext>
              </a:extLst>
            </p:cNvPr>
            <p:cNvSpPr/>
            <p:nvPr/>
          </p:nvSpPr>
          <p:spPr>
            <a:xfrm>
              <a:off x="1802898" y="3628247"/>
              <a:ext cx="11045" cy="45135"/>
            </a:xfrm>
            <a:custGeom>
              <a:avLst/>
              <a:gdLst/>
              <a:ahLst/>
              <a:cxnLst/>
              <a:rect l="l" t="t" r="r" b="b"/>
              <a:pathLst>
                <a:path w="347" h="1418" extrusionOk="0">
                  <a:moveTo>
                    <a:pt x="168" y="1"/>
                  </a:moveTo>
                  <a:cubicBezTo>
                    <a:pt x="72" y="1"/>
                    <a:pt x="1" y="72"/>
                    <a:pt x="1" y="167"/>
                  </a:cubicBezTo>
                  <a:lnTo>
                    <a:pt x="1" y="1251"/>
                  </a:lnTo>
                  <a:cubicBezTo>
                    <a:pt x="1" y="1334"/>
                    <a:pt x="72" y="1417"/>
                    <a:pt x="168" y="1417"/>
                  </a:cubicBezTo>
                  <a:cubicBezTo>
                    <a:pt x="263" y="1417"/>
                    <a:pt x="334" y="1334"/>
                    <a:pt x="334" y="1251"/>
                  </a:cubicBezTo>
                  <a:lnTo>
                    <a:pt x="334" y="167"/>
                  </a:lnTo>
                  <a:cubicBezTo>
                    <a:pt x="346" y="72"/>
                    <a:pt x="275" y="1"/>
                    <a:pt x="168"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47" name="Google Shape;12254;p85">
              <a:extLst>
                <a:ext uri="{FF2B5EF4-FFF2-40B4-BE49-F238E27FC236}">
                  <a16:creationId xmlns:a16="http://schemas.microsoft.com/office/drawing/2014/main" id="{B4BF5417-CC37-443F-8231-B3200FA3E6C1}"/>
                </a:ext>
              </a:extLst>
            </p:cNvPr>
            <p:cNvSpPr/>
            <p:nvPr/>
          </p:nvSpPr>
          <p:spPr>
            <a:xfrm>
              <a:off x="1781317" y="3391400"/>
              <a:ext cx="367255" cy="282364"/>
            </a:xfrm>
            <a:custGeom>
              <a:avLst/>
              <a:gdLst/>
              <a:ahLst/>
              <a:cxnLst/>
              <a:rect l="l" t="t" r="r" b="b"/>
              <a:pathLst>
                <a:path w="11538" h="8871" extrusionOk="0">
                  <a:moveTo>
                    <a:pt x="9728" y="2703"/>
                  </a:moveTo>
                  <a:cubicBezTo>
                    <a:pt x="10049" y="2703"/>
                    <a:pt x="10287" y="2917"/>
                    <a:pt x="10287" y="3167"/>
                  </a:cubicBezTo>
                  <a:lnTo>
                    <a:pt x="10287" y="3203"/>
                  </a:lnTo>
                  <a:cubicBezTo>
                    <a:pt x="10121" y="3120"/>
                    <a:pt x="9930" y="3096"/>
                    <a:pt x="9728" y="3096"/>
                  </a:cubicBezTo>
                  <a:cubicBezTo>
                    <a:pt x="9537" y="3096"/>
                    <a:pt x="9347" y="3143"/>
                    <a:pt x="9180" y="3203"/>
                  </a:cubicBezTo>
                  <a:lnTo>
                    <a:pt x="9180" y="3167"/>
                  </a:lnTo>
                  <a:cubicBezTo>
                    <a:pt x="9180" y="2917"/>
                    <a:pt x="9430" y="2703"/>
                    <a:pt x="9728" y="2703"/>
                  </a:cubicBezTo>
                  <a:close/>
                  <a:moveTo>
                    <a:pt x="9728" y="3405"/>
                  </a:moveTo>
                  <a:cubicBezTo>
                    <a:pt x="10347" y="3405"/>
                    <a:pt x="10835" y="3893"/>
                    <a:pt x="10835" y="4513"/>
                  </a:cubicBezTo>
                  <a:cubicBezTo>
                    <a:pt x="10835" y="4632"/>
                    <a:pt x="10811" y="4751"/>
                    <a:pt x="10775" y="4846"/>
                  </a:cubicBezTo>
                  <a:cubicBezTo>
                    <a:pt x="10299" y="4358"/>
                    <a:pt x="9454" y="4167"/>
                    <a:pt x="9406" y="4167"/>
                  </a:cubicBezTo>
                  <a:cubicBezTo>
                    <a:pt x="9392" y="4160"/>
                    <a:pt x="9377" y="4157"/>
                    <a:pt x="9362" y="4157"/>
                  </a:cubicBezTo>
                  <a:cubicBezTo>
                    <a:pt x="9325" y="4157"/>
                    <a:pt x="9285" y="4174"/>
                    <a:pt x="9251" y="4191"/>
                  </a:cubicBezTo>
                  <a:cubicBezTo>
                    <a:pt x="9216" y="4227"/>
                    <a:pt x="9192" y="4274"/>
                    <a:pt x="9192" y="4334"/>
                  </a:cubicBezTo>
                  <a:cubicBezTo>
                    <a:pt x="9192" y="4334"/>
                    <a:pt x="9180" y="4441"/>
                    <a:pt x="9061" y="4572"/>
                  </a:cubicBezTo>
                  <a:cubicBezTo>
                    <a:pt x="9001" y="4632"/>
                    <a:pt x="9001" y="4751"/>
                    <a:pt x="9061" y="4810"/>
                  </a:cubicBezTo>
                  <a:cubicBezTo>
                    <a:pt x="9091" y="4840"/>
                    <a:pt x="9135" y="4855"/>
                    <a:pt x="9180" y="4855"/>
                  </a:cubicBezTo>
                  <a:cubicBezTo>
                    <a:pt x="9225" y="4855"/>
                    <a:pt x="9269" y="4840"/>
                    <a:pt x="9299" y="4810"/>
                  </a:cubicBezTo>
                  <a:cubicBezTo>
                    <a:pt x="9394" y="4715"/>
                    <a:pt x="9454" y="4608"/>
                    <a:pt x="9478" y="4536"/>
                  </a:cubicBezTo>
                  <a:cubicBezTo>
                    <a:pt x="9763" y="4632"/>
                    <a:pt x="10359" y="4834"/>
                    <a:pt x="10621" y="5203"/>
                  </a:cubicBezTo>
                  <a:cubicBezTo>
                    <a:pt x="10561" y="5668"/>
                    <a:pt x="10192" y="5977"/>
                    <a:pt x="9728" y="5977"/>
                  </a:cubicBezTo>
                  <a:cubicBezTo>
                    <a:pt x="9251" y="5977"/>
                    <a:pt x="8870" y="5620"/>
                    <a:pt x="8823" y="5167"/>
                  </a:cubicBezTo>
                  <a:cubicBezTo>
                    <a:pt x="8823" y="5132"/>
                    <a:pt x="8811" y="5120"/>
                    <a:pt x="8799" y="5084"/>
                  </a:cubicBezTo>
                  <a:cubicBezTo>
                    <a:pt x="8692" y="4906"/>
                    <a:pt x="8632" y="4715"/>
                    <a:pt x="8632" y="4513"/>
                  </a:cubicBezTo>
                  <a:cubicBezTo>
                    <a:pt x="8632" y="3893"/>
                    <a:pt x="9120" y="3405"/>
                    <a:pt x="9728" y="3405"/>
                  </a:cubicBezTo>
                  <a:close/>
                  <a:moveTo>
                    <a:pt x="3048" y="3405"/>
                  </a:moveTo>
                  <a:lnTo>
                    <a:pt x="3048" y="4108"/>
                  </a:lnTo>
                  <a:cubicBezTo>
                    <a:pt x="3048" y="4227"/>
                    <a:pt x="3024" y="4334"/>
                    <a:pt x="2977" y="4429"/>
                  </a:cubicBezTo>
                  <a:lnTo>
                    <a:pt x="2882" y="4608"/>
                  </a:lnTo>
                  <a:cubicBezTo>
                    <a:pt x="2870" y="4644"/>
                    <a:pt x="2870" y="4655"/>
                    <a:pt x="2870" y="4691"/>
                  </a:cubicBezTo>
                  <a:lnTo>
                    <a:pt x="2870" y="5048"/>
                  </a:lnTo>
                  <a:cubicBezTo>
                    <a:pt x="2870" y="5298"/>
                    <a:pt x="2763" y="5537"/>
                    <a:pt x="2584" y="5703"/>
                  </a:cubicBezTo>
                  <a:cubicBezTo>
                    <a:pt x="2413" y="5885"/>
                    <a:pt x="2203" y="5981"/>
                    <a:pt x="1989" y="5981"/>
                  </a:cubicBezTo>
                  <a:cubicBezTo>
                    <a:pt x="1965" y="5981"/>
                    <a:pt x="1941" y="5979"/>
                    <a:pt x="1917" y="5977"/>
                  </a:cubicBezTo>
                  <a:cubicBezTo>
                    <a:pt x="1429" y="5965"/>
                    <a:pt x="1024" y="5537"/>
                    <a:pt x="1024" y="5013"/>
                  </a:cubicBezTo>
                  <a:lnTo>
                    <a:pt x="1024" y="4703"/>
                  </a:lnTo>
                  <a:cubicBezTo>
                    <a:pt x="1024" y="4667"/>
                    <a:pt x="1024" y="4644"/>
                    <a:pt x="1012" y="4632"/>
                  </a:cubicBezTo>
                  <a:lnTo>
                    <a:pt x="905" y="4417"/>
                  </a:lnTo>
                  <a:cubicBezTo>
                    <a:pt x="858" y="4346"/>
                    <a:pt x="846" y="4251"/>
                    <a:pt x="846" y="4167"/>
                  </a:cubicBezTo>
                  <a:lnTo>
                    <a:pt x="846" y="4144"/>
                  </a:lnTo>
                  <a:cubicBezTo>
                    <a:pt x="846" y="3751"/>
                    <a:pt x="1179" y="3405"/>
                    <a:pt x="1596" y="3405"/>
                  </a:cubicBezTo>
                  <a:close/>
                  <a:moveTo>
                    <a:pt x="5763" y="322"/>
                  </a:moveTo>
                  <a:cubicBezTo>
                    <a:pt x="6358" y="322"/>
                    <a:pt x="6870" y="536"/>
                    <a:pt x="7263" y="905"/>
                  </a:cubicBezTo>
                  <a:cubicBezTo>
                    <a:pt x="7668" y="1298"/>
                    <a:pt x="7882" y="1858"/>
                    <a:pt x="7942" y="2524"/>
                  </a:cubicBezTo>
                  <a:cubicBezTo>
                    <a:pt x="8085" y="4346"/>
                    <a:pt x="8227" y="5346"/>
                    <a:pt x="8287" y="5703"/>
                  </a:cubicBezTo>
                  <a:lnTo>
                    <a:pt x="8287" y="5715"/>
                  </a:lnTo>
                  <a:cubicBezTo>
                    <a:pt x="8108" y="5834"/>
                    <a:pt x="7763" y="6025"/>
                    <a:pt x="7215" y="6179"/>
                  </a:cubicBezTo>
                  <a:lnTo>
                    <a:pt x="6930" y="6060"/>
                  </a:lnTo>
                  <a:cubicBezTo>
                    <a:pt x="6858" y="6025"/>
                    <a:pt x="6811" y="5953"/>
                    <a:pt x="6811" y="5882"/>
                  </a:cubicBezTo>
                  <a:lnTo>
                    <a:pt x="6811" y="5298"/>
                  </a:lnTo>
                  <a:cubicBezTo>
                    <a:pt x="7370" y="4941"/>
                    <a:pt x="7727" y="4334"/>
                    <a:pt x="7727" y="3632"/>
                  </a:cubicBezTo>
                  <a:lnTo>
                    <a:pt x="7727" y="3322"/>
                  </a:lnTo>
                  <a:cubicBezTo>
                    <a:pt x="7727" y="3108"/>
                    <a:pt x="7632" y="2917"/>
                    <a:pt x="7489" y="2786"/>
                  </a:cubicBezTo>
                  <a:cubicBezTo>
                    <a:pt x="7144" y="2489"/>
                    <a:pt x="6370" y="1965"/>
                    <a:pt x="5025" y="1834"/>
                  </a:cubicBezTo>
                  <a:cubicBezTo>
                    <a:pt x="5015" y="1831"/>
                    <a:pt x="5005" y="1830"/>
                    <a:pt x="4995" y="1830"/>
                  </a:cubicBezTo>
                  <a:cubicBezTo>
                    <a:pt x="4920" y="1830"/>
                    <a:pt x="4846" y="1903"/>
                    <a:pt x="4846" y="1977"/>
                  </a:cubicBezTo>
                  <a:cubicBezTo>
                    <a:pt x="4834" y="2072"/>
                    <a:pt x="4906" y="2155"/>
                    <a:pt x="5001" y="2155"/>
                  </a:cubicBezTo>
                  <a:cubicBezTo>
                    <a:pt x="6251" y="2274"/>
                    <a:pt x="6954" y="2750"/>
                    <a:pt x="7263" y="3024"/>
                  </a:cubicBezTo>
                  <a:cubicBezTo>
                    <a:pt x="7335" y="3096"/>
                    <a:pt x="7382" y="3179"/>
                    <a:pt x="7382" y="3298"/>
                  </a:cubicBezTo>
                  <a:lnTo>
                    <a:pt x="7382" y="3620"/>
                  </a:lnTo>
                  <a:cubicBezTo>
                    <a:pt x="7382" y="4525"/>
                    <a:pt x="6632" y="5251"/>
                    <a:pt x="5739" y="5251"/>
                  </a:cubicBezTo>
                  <a:cubicBezTo>
                    <a:pt x="4846" y="5251"/>
                    <a:pt x="4108" y="4513"/>
                    <a:pt x="4108" y="3620"/>
                  </a:cubicBezTo>
                  <a:lnTo>
                    <a:pt x="4108" y="3465"/>
                  </a:lnTo>
                  <a:cubicBezTo>
                    <a:pt x="4108" y="3405"/>
                    <a:pt x="4132" y="3346"/>
                    <a:pt x="4191" y="3298"/>
                  </a:cubicBezTo>
                  <a:cubicBezTo>
                    <a:pt x="4406" y="3179"/>
                    <a:pt x="4691" y="2965"/>
                    <a:pt x="4822" y="2572"/>
                  </a:cubicBezTo>
                  <a:cubicBezTo>
                    <a:pt x="4846" y="2489"/>
                    <a:pt x="4810" y="2393"/>
                    <a:pt x="4715" y="2369"/>
                  </a:cubicBezTo>
                  <a:cubicBezTo>
                    <a:pt x="4696" y="2361"/>
                    <a:pt x="4676" y="2357"/>
                    <a:pt x="4657" y="2357"/>
                  </a:cubicBezTo>
                  <a:cubicBezTo>
                    <a:pt x="4592" y="2357"/>
                    <a:pt x="4531" y="2401"/>
                    <a:pt x="4513" y="2465"/>
                  </a:cubicBezTo>
                  <a:cubicBezTo>
                    <a:pt x="4417" y="2750"/>
                    <a:pt x="4191" y="2917"/>
                    <a:pt x="4048" y="3024"/>
                  </a:cubicBezTo>
                  <a:cubicBezTo>
                    <a:pt x="3882" y="3108"/>
                    <a:pt x="3775" y="3286"/>
                    <a:pt x="3775" y="3465"/>
                  </a:cubicBezTo>
                  <a:lnTo>
                    <a:pt x="3775" y="3620"/>
                  </a:lnTo>
                  <a:cubicBezTo>
                    <a:pt x="3775" y="4310"/>
                    <a:pt x="4132" y="4929"/>
                    <a:pt x="4691" y="5287"/>
                  </a:cubicBezTo>
                  <a:lnTo>
                    <a:pt x="4691" y="5858"/>
                  </a:lnTo>
                  <a:cubicBezTo>
                    <a:pt x="4691" y="5941"/>
                    <a:pt x="4644" y="6013"/>
                    <a:pt x="4572" y="6037"/>
                  </a:cubicBezTo>
                  <a:lnTo>
                    <a:pt x="4287" y="6156"/>
                  </a:lnTo>
                  <a:cubicBezTo>
                    <a:pt x="3739" y="6013"/>
                    <a:pt x="3394" y="5822"/>
                    <a:pt x="3227" y="5715"/>
                  </a:cubicBezTo>
                  <a:lnTo>
                    <a:pt x="3227" y="5703"/>
                  </a:lnTo>
                  <a:cubicBezTo>
                    <a:pt x="3286" y="5346"/>
                    <a:pt x="3441" y="4346"/>
                    <a:pt x="3572" y="2524"/>
                  </a:cubicBezTo>
                  <a:cubicBezTo>
                    <a:pt x="3620" y="1858"/>
                    <a:pt x="3858" y="1310"/>
                    <a:pt x="4251" y="905"/>
                  </a:cubicBezTo>
                  <a:cubicBezTo>
                    <a:pt x="4644" y="524"/>
                    <a:pt x="5168" y="322"/>
                    <a:pt x="5763" y="322"/>
                  </a:cubicBezTo>
                  <a:close/>
                  <a:moveTo>
                    <a:pt x="2917" y="5870"/>
                  </a:moveTo>
                  <a:cubicBezTo>
                    <a:pt x="2941" y="5929"/>
                    <a:pt x="2989" y="5977"/>
                    <a:pt x="3036" y="6013"/>
                  </a:cubicBezTo>
                  <a:cubicBezTo>
                    <a:pt x="3167" y="6096"/>
                    <a:pt x="3417" y="6251"/>
                    <a:pt x="3810" y="6382"/>
                  </a:cubicBezTo>
                  <a:lnTo>
                    <a:pt x="3334" y="6596"/>
                  </a:lnTo>
                  <a:lnTo>
                    <a:pt x="2798" y="6441"/>
                  </a:lnTo>
                  <a:cubicBezTo>
                    <a:pt x="2667" y="6394"/>
                    <a:pt x="2667" y="6382"/>
                    <a:pt x="2667" y="6358"/>
                  </a:cubicBezTo>
                  <a:lnTo>
                    <a:pt x="2667" y="6120"/>
                  </a:lnTo>
                  <a:cubicBezTo>
                    <a:pt x="2727" y="6072"/>
                    <a:pt x="2763" y="6025"/>
                    <a:pt x="2822" y="5977"/>
                  </a:cubicBezTo>
                  <a:cubicBezTo>
                    <a:pt x="2858" y="5953"/>
                    <a:pt x="2882" y="5906"/>
                    <a:pt x="2917" y="5870"/>
                  </a:cubicBezTo>
                  <a:close/>
                  <a:moveTo>
                    <a:pt x="8620" y="5620"/>
                  </a:moveTo>
                  <a:cubicBezTo>
                    <a:pt x="8704" y="5822"/>
                    <a:pt x="8859" y="5977"/>
                    <a:pt x="9037" y="6096"/>
                  </a:cubicBezTo>
                  <a:lnTo>
                    <a:pt x="9037" y="6453"/>
                  </a:lnTo>
                  <a:lnTo>
                    <a:pt x="9013" y="6453"/>
                  </a:lnTo>
                  <a:lnTo>
                    <a:pt x="8478" y="6739"/>
                  </a:lnTo>
                  <a:cubicBezTo>
                    <a:pt x="8478" y="6739"/>
                    <a:pt x="8466" y="6739"/>
                    <a:pt x="8466" y="6727"/>
                  </a:cubicBezTo>
                  <a:lnTo>
                    <a:pt x="7692" y="6382"/>
                  </a:lnTo>
                  <a:cubicBezTo>
                    <a:pt x="8061" y="6251"/>
                    <a:pt x="8335" y="6096"/>
                    <a:pt x="8466" y="6013"/>
                  </a:cubicBezTo>
                  <a:cubicBezTo>
                    <a:pt x="8585" y="5941"/>
                    <a:pt x="8644" y="5798"/>
                    <a:pt x="8620" y="5656"/>
                  </a:cubicBezTo>
                  <a:lnTo>
                    <a:pt x="8620" y="5620"/>
                  </a:lnTo>
                  <a:close/>
                  <a:moveTo>
                    <a:pt x="2322" y="6263"/>
                  </a:moveTo>
                  <a:lnTo>
                    <a:pt x="2322" y="6334"/>
                  </a:lnTo>
                  <a:cubicBezTo>
                    <a:pt x="2322" y="6370"/>
                    <a:pt x="2322" y="6418"/>
                    <a:pt x="2334" y="6441"/>
                  </a:cubicBezTo>
                  <a:lnTo>
                    <a:pt x="1929" y="6834"/>
                  </a:lnTo>
                  <a:lnTo>
                    <a:pt x="1548" y="6441"/>
                  </a:lnTo>
                  <a:cubicBezTo>
                    <a:pt x="1560" y="6418"/>
                    <a:pt x="1560" y="6382"/>
                    <a:pt x="1560" y="6334"/>
                  </a:cubicBezTo>
                  <a:lnTo>
                    <a:pt x="1560" y="6263"/>
                  </a:lnTo>
                  <a:cubicBezTo>
                    <a:pt x="1667" y="6299"/>
                    <a:pt x="1786" y="6322"/>
                    <a:pt x="1905" y="6322"/>
                  </a:cubicBezTo>
                  <a:lnTo>
                    <a:pt x="1953" y="6322"/>
                  </a:lnTo>
                  <a:cubicBezTo>
                    <a:pt x="2084" y="6322"/>
                    <a:pt x="2203" y="6310"/>
                    <a:pt x="2322" y="6263"/>
                  </a:cubicBezTo>
                  <a:close/>
                  <a:moveTo>
                    <a:pt x="10109" y="6275"/>
                  </a:moveTo>
                  <a:lnTo>
                    <a:pt x="10109" y="6453"/>
                  </a:lnTo>
                  <a:cubicBezTo>
                    <a:pt x="10109" y="6513"/>
                    <a:pt x="10121" y="6572"/>
                    <a:pt x="10144" y="6620"/>
                  </a:cubicBezTo>
                  <a:lnTo>
                    <a:pt x="10002" y="6775"/>
                  </a:lnTo>
                  <a:cubicBezTo>
                    <a:pt x="9924" y="6840"/>
                    <a:pt x="9832" y="6873"/>
                    <a:pt x="9740" y="6873"/>
                  </a:cubicBezTo>
                  <a:cubicBezTo>
                    <a:pt x="9647" y="6873"/>
                    <a:pt x="9555" y="6840"/>
                    <a:pt x="9478" y="6775"/>
                  </a:cubicBezTo>
                  <a:lnTo>
                    <a:pt x="9311" y="6620"/>
                  </a:lnTo>
                  <a:cubicBezTo>
                    <a:pt x="9347" y="6572"/>
                    <a:pt x="9359" y="6513"/>
                    <a:pt x="9359" y="6453"/>
                  </a:cubicBezTo>
                  <a:lnTo>
                    <a:pt x="9359" y="6275"/>
                  </a:lnTo>
                  <a:cubicBezTo>
                    <a:pt x="9478" y="6310"/>
                    <a:pt x="9597" y="6334"/>
                    <a:pt x="9728" y="6334"/>
                  </a:cubicBezTo>
                  <a:cubicBezTo>
                    <a:pt x="9859" y="6334"/>
                    <a:pt x="9978" y="6322"/>
                    <a:pt x="10109" y="6275"/>
                  </a:cubicBezTo>
                  <a:close/>
                  <a:moveTo>
                    <a:pt x="6501" y="5477"/>
                  </a:moveTo>
                  <a:lnTo>
                    <a:pt x="6501" y="5882"/>
                  </a:lnTo>
                  <a:cubicBezTo>
                    <a:pt x="6501" y="6084"/>
                    <a:pt x="6620" y="6275"/>
                    <a:pt x="6811" y="6370"/>
                  </a:cubicBezTo>
                  <a:lnTo>
                    <a:pt x="7073" y="6477"/>
                  </a:lnTo>
                  <a:cubicBezTo>
                    <a:pt x="6799" y="6953"/>
                    <a:pt x="6299" y="7263"/>
                    <a:pt x="5739" y="7263"/>
                  </a:cubicBezTo>
                  <a:cubicBezTo>
                    <a:pt x="5191" y="7263"/>
                    <a:pt x="4691" y="6953"/>
                    <a:pt x="4453" y="6477"/>
                  </a:cubicBezTo>
                  <a:lnTo>
                    <a:pt x="4703" y="6370"/>
                  </a:lnTo>
                  <a:cubicBezTo>
                    <a:pt x="4894" y="6275"/>
                    <a:pt x="5013" y="6084"/>
                    <a:pt x="5013" y="5882"/>
                  </a:cubicBezTo>
                  <a:lnTo>
                    <a:pt x="5013" y="5477"/>
                  </a:lnTo>
                  <a:cubicBezTo>
                    <a:pt x="5239" y="5560"/>
                    <a:pt x="5489" y="5620"/>
                    <a:pt x="5763" y="5620"/>
                  </a:cubicBezTo>
                  <a:cubicBezTo>
                    <a:pt x="6025" y="5620"/>
                    <a:pt x="6263" y="5584"/>
                    <a:pt x="6501" y="5477"/>
                  </a:cubicBezTo>
                  <a:close/>
                  <a:moveTo>
                    <a:pt x="5763" y="0"/>
                  </a:moveTo>
                  <a:cubicBezTo>
                    <a:pt x="5072" y="0"/>
                    <a:pt x="4465" y="238"/>
                    <a:pt x="4013" y="679"/>
                  </a:cubicBezTo>
                  <a:cubicBezTo>
                    <a:pt x="3560" y="1131"/>
                    <a:pt x="3286" y="1774"/>
                    <a:pt x="3239" y="2512"/>
                  </a:cubicBezTo>
                  <a:cubicBezTo>
                    <a:pt x="3227" y="2703"/>
                    <a:pt x="3215" y="2905"/>
                    <a:pt x="3203" y="3084"/>
                  </a:cubicBezTo>
                  <a:lnTo>
                    <a:pt x="1608" y="3084"/>
                  </a:lnTo>
                  <a:cubicBezTo>
                    <a:pt x="1012" y="3084"/>
                    <a:pt x="536" y="3560"/>
                    <a:pt x="536" y="4155"/>
                  </a:cubicBezTo>
                  <a:lnTo>
                    <a:pt x="536" y="4167"/>
                  </a:lnTo>
                  <a:cubicBezTo>
                    <a:pt x="536" y="4298"/>
                    <a:pt x="560" y="4453"/>
                    <a:pt x="619" y="4572"/>
                  </a:cubicBezTo>
                  <a:lnTo>
                    <a:pt x="715" y="4751"/>
                  </a:lnTo>
                  <a:lnTo>
                    <a:pt x="715" y="5025"/>
                  </a:lnTo>
                  <a:cubicBezTo>
                    <a:pt x="715" y="5465"/>
                    <a:pt x="941" y="5858"/>
                    <a:pt x="1262" y="6096"/>
                  </a:cubicBezTo>
                  <a:lnTo>
                    <a:pt x="1262" y="6334"/>
                  </a:lnTo>
                  <a:cubicBezTo>
                    <a:pt x="1262" y="6370"/>
                    <a:pt x="1250" y="6394"/>
                    <a:pt x="1215" y="6418"/>
                  </a:cubicBezTo>
                  <a:lnTo>
                    <a:pt x="524" y="6608"/>
                  </a:lnTo>
                  <a:cubicBezTo>
                    <a:pt x="226" y="6691"/>
                    <a:pt x="0" y="6977"/>
                    <a:pt x="0" y="7287"/>
                  </a:cubicBezTo>
                  <a:lnTo>
                    <a:pt x="0" y="8692"/>
                  </a:lnTo>
                  <a:cubicBezTo>
                    <a:pt x="0" y="8775"/>
                    <a:pt x="72" y="8858"/>
                    <a:pt x="167" y="8858"/>
                  </a:cubicBezTo>
                  <a:cubicBezTo>
                    <a:pt x="250" y="8858"/>
                    <a:pt x="322" y="8775"/>
                    <a:pt x="322" y="8692"/>
                  </a:cubicBezTo>
                  <a:lnTo>
                    <a:pt x="322" y="7287"/>
                  </a:lnTo>
                  <a:cubicBezTo>
                    <a:pt x="322" y="7132"/>
                    <a:pt x="441" y="6977"/>
                    <a:pt x="596" y="6930"/>
                  </a:cubicBezTo>
                  <a:lnTo>
                    <a:pt x="1298" y="6739"/>
                  </a:lnTo>
                  <a:cubicBezTo>
                    <a:pt x="1322" y="6739"/>
                    <a:pt x="1334" y="6727"/>
                    <a:pt x="1369" y="6715"/>
                  </a:cubicBezTo>
                  <a:lnTo>
                    <a:pt x="1798" y="7144"/>
                  </a:lnTo>
                  <a:lnTo>
                    <a:pt x="1798" y="8704"/>
                  </a:lnTo>
                  <a:cubicBezTo>
                    <a:pt x="1798" y="8799"/>
                    <a:pt x="1870" y="8870"/>
                    <a:pt x="1965" y="8870"/>
                  </a:cubicBezTo>
                  <a:cubicBezTo>
                    <a:pt x="2048" y="8870"/>
                    <a:pt x="2131" y="8799"/>
                    <a:pt x="2131" y="8704"/>
                  </a:cubicBezTo>
                  <a:lnTo>
                    <a:pt x="2131" y="7144"/>
                  </a:lnTo>
                  <a:lnTo>
                    <a:pt x="2560" y="6715"/>
                  </a:lnTo>
                  <a:cubicBezTo>
                    <a:pt x="2620" y="6739"/>
                    <a:pt x="2679" y="6751"/>
                    <a:pt x="2727" y="6775"/>
                  </a:cubicBezTo>
                  <a:lnTo>
                    <a:pt x="2905" y="6811"/>
                  </a:lnTo>
                  <a:cubicBezTo>
                    <a:pt x="2667" y="6977"/>
                    <a:pt x="2524" y="7251"/>
                    <a:pt x="2524" y="7549"/>
                  </a:cubicBezTo>
                  <a:lnTo>
                    <a:pt x="2524" y="8704"/>
                  </a:lnTo>
                  <a:cubicBezTo>
                    <a:pt x="2524" y="8799"/>
                    <a:pt x="2608" y="8870"/>
                    <a:pt x="2691" y="8870"/>
                  </a:cubicBezTo>
                  <a:cubicBezTo>
                    <a:pt x="2786" y="8870"/>
                    <a:pt x="2858" y="8799"/>
                    <a:pt x="2858" y="8704"/>
                  </a:cubicBezTo>
                  <a:lnTo>
                    <a:pt x="2858" y="7549"/>
                  </a:lnTo>
                  <a:cubicBezTo>
                    <a:pt x="2858" y="7322"/>
                    <a:pt x="2989" y="7132"/>
                    <a:pt x="3179" y="7037"/>
                  </a:cubicBezTo>
                  <a:lnTo>
                    <a:pt x="4156" y="6608"/>
                  </a:lnTo>
                  <a:cubicBezTo>
                    <a:pt x="4453" y="7215"/>
                    <a:pt x="5072" y="7608"/>
                    <a:pt x="5763" y="7608"/>
                  </a:cubicBezTo>
                  <a:cubicBezTo>
                    <a:pt x="6442" y="7608"/>
                    <a:pt x="7073" y="7215"/>
                    <a:pt x="7370" y="6608"/>
                  </a:cubicBezTo>
                  <a:lnTo>
                    <a:pt x="8335" y="7037"/>
                  </a:lnTo>
                  <a:cubicBezTo>
                    <a:pt x="8537" y="7132"/>
                    <a:pt x="8656" y="7322"/>
                    <a:pt x="8656" y="7549"/>
                  </a:cubicBezTo>
                  <a:lnTo>
                    <a:pt x="8656" y="8704"/>
                  </a:lnTo>
                  <a:cubicBezTo>
                    <a:pt x="8656" y="8799"/>
                    <a:pt x="8739" y="8870"/>
                    <a:pt x="8823" y="8870"/>
                  </a:cubicBezTo>
                  <a:cubicBezTo>
                    <a:pt x="8918" y="8870"/>
                    <a:pt x="8989" y="8799"/>
                    <a:pt x="8989" y="8704"/>
                  </a:cubicBezTo>
                  <a:lnTo>
                    <a:pt x="8989" y="7549"/>
                  </a:lnTo>
                  <a:cubicBezTo>
                    <a:pt x="8989" y="7322"/>
                    <a:pt x="8918" y="7132"/>
                    <a:pt x="8775" y="6965"/>
                  </a:cubicBezTo>
                  <a:lnTo>
                    <a:pt x="9049" y="6834"/>
                  </a:lnTo>
                  <a:lnTo>
                    <a:pt x="9240" y="7025"/>
                  </a:lnTo>
                  <a:cubicBezTo>
                    <a:pt x="9370" y="7156"/>
                    <a:pt x="9549" y="7215"/>
                    <a:pt x="9728" y="7215"/>
                  </a:cubicBezTo>
                  <a:cubicBezTo>
                    <a:pt x="9906" y="7215"/>
                    <a:pt x="10085" y="7156"/>
                    <a:pt x="10228" y="7025"/>
                  </a:cubicBezTo>
                  <a:lnTo>
                    <a:pt x="10418" y="6834"/>
                  </a:lnTo>
                  <a:lnTo>
                    <a:pt x="10978" y="7108"/>
                  </a:lnTo>
                  <a:cubicBezTo>
                    <a:pt x="11121" y="7168"/>
                    <a:pt x="11192" y="7311"/>
                    <a:pt x="11192" y="7442"/>
                  </a:cubicBezTo>
                  <a:lnTo>
                    <a:pt x="11192" y="8692"/>
                  </a:lnTo>
                  <a:cubicBezTo>
                    <a:pt x="11192" y="8775"/>
                    <a:pt x="11264" y="8858"/>
                    <a:pt x="11359" y="8858"/>
                  </a:cubicBezTo>
                  <a:cubicBezTo>
                    <a:pt x="11442" y="8858"/>
                    <a:pt x="11514" y="8775"/>
                    <a:pt x="11514" y="8692"/>
                  </a:cubicBezTo>
                  <a:lnTo>
                    <a:pt x="11514" y="7442"/>
                  </a:lnTo>
                  <a:cubicBezTo>
                    <a:pt x="11537" y="7168"/>
                    <a:pt x="11383" y="6930"/>
                    <a:pt x="11145" y="6799"/>
                  </a:cubicBezTo>
                  <a:lnTo>
                    <a:pt x="10466" y="6453"/>
                  </a:lnTo>
                  <a:lnTo>
                    <a:pt x="10466" y="6441"/>
                  </a:lnTo>
                  <a:lnTo>
                    <a:pt x="10466" y="6096"/>
                  </a:lnTo>
                  <a:cubicBezTo>
                    <a:pt x="10740" y="5906"/>
                    <a:pt x="10942" y="5596"/>
                    <a:pt x="11002" y="5239"/>
                  </a:cubicBezTo>
                  <a:cubicBezTo>
                    <a:pt x="11133" y="5013"/>
                    <a:pt x="11192" y="4775"/>
                    <a:pt x="11192" y="4525"/>
                  </a:cubicBezTo>
                  <a:cubicBezTo>
                    <a:pt x="11192" y="4048"/>
                    <a:pt x="10966" y="3632"/>
                    <a:pt x="10609" y="3382"/>
                  </a:cubicBezTo>
                  <a:cubicBezTo>
                    <a:pt x="10621" y="3298"/>
                    <a:pt x="10644" y="3239"/>
                    <a:pt x="10644" y="3167"/>
                  </a:cubicBezTo>
                  <a:cubicBezTo>
                    <a:pt x="10644" y="2727"/>
                    <a:pt x="10240" y="2369"/>
                    <a:pt x="9751" y="2369"/>
                  </a:cubicBezTo>
                  <a:cubicBezTo>
                    <a:pt x="9251" y="2369"/>
                    <a:pt x="8859" y="2727"/>
                    <a:pt x="8859" y="3167"/>
                  </a:cubicBezTo>
                  <a:cubicBezTo>
                    <a:pt x="8859" y="3239"/>
                    <a:pt x="8870" y="3322"/>
                    <a:pt x="8882" y="3382"/>
                  </a:cubicBezTo>
                  <a:cubicBezTo>
                    <a:pt x="8680" y="3536"/>
                    <a:pt x="8513" y="3751"/>
                    <a:pt x="8406" y="3989"/>
                  </a:cubicBezTo>
                  <a:cubicBezTo>
                    <a:pt x="8358" y="3572"/>
                    <a:pt x="8323" y="3084"/>
                    <a:pt x="8275" y="2512"/>
                  </a:cubicBezTo>
                  <a:cubicBezTo>
                    <a:pt x="8216" y="1774"/>
                    <a:pt x="7942" y="1131"/>
                    <a:pt x="7501" y="679"/>
                  </a:cubicBezTo>
                  <a:cubicBezTo>
                    <a:pt x="7049" y="238"/>
                    <a:pt x="6442" y="0"/>
                    <a:pt x="5763"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48" name="Google Shape;12255;p85">
              <a:extLst>
                <a:ext uri="{FF2B5EF4-FFF2-40B4-BE49-F238E27FC236}">
                  <a16:creationId xmlns:a16="http://schemas.microsoft.com/office/drawing/2014/main" id="{9958BBB4-3A38-4068-9535-A35C2592FD90}"/>
                </a:ext>
              </a:extLst>
            </p:cNvPr>
            <p:cNvSpPr/>
            <p:nvPr/>
          </p:nvSpPr>
          <p:spPr>
            <a:xfrm>
              <a:off x="2114800" y="3635440"/>
              <a:ext cx="11045" cy="37941"/>
            </a:xfrm>
            <a:custGeom>
              <a:avLst/>
              <a:gdLst/>
              <a:ahLst/>
              <a:cxnLst/>
              <a:rect l="l" t="t" r="r" b="b"/>
              <a:pathLst>
                <a:path w="347" h="1192" extrusionOk="0">
                  <a:moveTo>
                    <a:pt x="167" y="1"/>
                  </a:moveTo>
                  <a:cubicBezTo>
                    <a:pt x="72" y="1"/>
                    <a:pt x="1" y="72"/>
                    <a:pt x="1" y="156"/>
                  </a:cubicBezTo>
                  <a:lnTo>
                    <a:pt x="1" y="1025"/>
                  </a:lnTo>
                  <a:cubicBezTo>
                    <a:pt x="1" y="1108"/>
                    <a:pt x="72" y="1191"/>
                    <a:pt x="167" y="1191"/>
                  </a:cubicBezTo>
                  <a:cubicBezTo>
                    <a:pt x="251" y="1191"/>
                    <a:pt x="322" y="1108"/>
                    <a:pt x="322" y="1025"/>
                  </a:cubicBezTo>
                  <a:lnTo>
                    <a:pt x="322" y="156"/>
                  </a:lnTo>
                  <a:cubicBezTo>
                    <a:pt x="346" y="72"/>
                    <a:pt x="251"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grpSp>
      <p:grpSp>
        <p:nvGrpSpPr>
          <p:cNvPr id="49" name="Google Shape;12242;p85">
            <a:extLst>
              <a:ext uri="{FF2B5EF4-FFF2-40B4-BE49-F238E27FC236}">
                <a16:creationId xmlns:a16="http://schemas.microsoft.com/office/drawing/2014/main" id="{AAB4A2E3-2B5F-4CD2-BC88-C079E64678D2}"/>
              </a:ext>
            </a:extLst>
          </p:cNvPr>
          <p:cNvGrpSpPr/>
          <p:nvPr/>
        </p:nvGrpSpPr>
        <p:grpSpPr>
          <a:xfrm>
            <a:off x="4824295" y="6086636"/>
            <a:ext cx="1252031" cy="728219"/>
            <a:chOff x="1306445" y="3397829"/>
            <a:chExt cx="367255" cy="269855"/>
          </a:xfrm>
        </p:grpSpPr>
        <p:sp>
          <p:nvSpPr>
            <p:cNvPr id="50" name="Google Shape;12243;p85">
              <a:extLst>
                <a:ext uri="{FF2B5EF4-FFF2-40B4-BE49-F238E27FC236}">
                  <a16:creationId xmlns:a16="http://schemas.microsoft.com/office/drawing/2014/main" id="{11A51C59-4DE9-4978-9135-7880D2CFD5B5}"/>
                </a:ext>
              </a:extLst>
            </p:cNvPr>
            <p:cNvSpPr/>
            <p:nvPr/>
          </p:nvSpPr>
          <p:spPr>
            <a:xfrm>
              <a:off x="1588395" y="3513054"/>
              <a:ext cx="45517" cy="16297"/>
            </a:xfrm>
            <a:custGeom>
              <a:avLst/>
              <a:gdLst/>
              <a:ahLst/>
              <a:cxnLst/>
              <a:rect l="l" t="t" r="r" b="b"/>
              <a:pathLst>
                <a:path w="1430" h="512" extrusionOk="0">
                  <a:moveTo>
                    <a:pt x="168" y="0"/>
                  </a:moveTo>
                  <a:cubicBezTo>
                    <a:pt x="72" y="0"/>
                    <a:pt x="1" y="71"/>
                    <a:pt x="1" y="167"/>
                  </a:cubicBezTo>
                  <a:cubicBezTo>
                    <a:pt x="1" y="250"/>
                    <a:pt x="72" y="333"/>
                    <a:pt x="168" y="333"/>
                  </a:cubicBezTo>
                  <a:cubicBezTo>
                    <a:pt x="358" y="333"/>
                    <a:pt x="906" y="357"/>
                    <a:pt x="1180" y="488"/>
                  </a:cubicBezTo>
                  <a:cubicBezTo>
                    <a:pt x="1204" y="512"/>
                    <a:pt x="1227" y="512"/>
                    <a:pt x="1251" y="512"/>
                  </a:cubicBezTo>
                  <a:cubicBezTo>
                    <a:pt x="1311" y="512"/>
                    <a:pt x="1370" y="476"/>
                    <a:pt x="1406" y="417"/>
                  </a:cubicBezTo>
                  <a:cubicBezTo>
                    <a:pt x="1430" y="333"/>
                    <a:pt x="1406" y="226"/>
                    <a:pt x="1323" y="191"/>
                  </a:cubicBezTo>
                  <a:cubicBezTo>
                    <a:pt x="942" y="0"/>
                    <a:pt x="191" y="0"/>
                    <a:pt x="168"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51" name="Google Shape;12244;p85">
              <a:extLst>
                <a:ext uri="{FF2B5EF4-FFF2-40B4-BE49-F238E27FC236}">
                  <a16:creationId xmlns:a16="http://schemas.microsoft.com/office/drawing/2014/main" id="{B8918EE4-ED56-4DD8-B774-8911335B3172}"/>
                </a:ext>
              </a:extLst>
            </p:cNvPr>
            <p:cNvSpPr/>
            <p:nvPr/>
          </p:nvSpPr>
          <p:spPr>
            <a:xfrm>
              <a:off x="1306445" y="3397829"/>
              <a:ext cx="367255" cy="269091"/>
            </a:xfrm>
            <a:custGeom>
              <a:avLst/>
              <a:gdLst/>
              <a:ahLst/>
              <a:cxnLst/>
              <a:rect l="l" t="t" r="r" b="b"/>
              <a:pathLst>
                <a:path w="11538" h="8454" extrusionOk="0">
                  <a:moveTo>
                    <a:pt x="7573" y="334"/>
                  </a:moveTo>
                  <a:lnTo>
                    <a:pt x="7573" y="1965"/>
                  </a:lnTo>
                  <a:cubicBezTo>
                    <a:pt x="7573" y="2227"/>
                    <a:pt x="7525" y="2465"/>
                    <a:pt x="7418" y="2679"/>
                  </a:cubicBezTo>
                  <a:cubicBezTo>
                    <a:pt x="7395" y="2715"/>
                    <a:pt x="7395" y="2727"/>
                    <a:pt x="7395" y="2763"/>
                  </a:cubicBezTo>
                  <a:lnTo>
                    <a:pt x="7395" y="3239"/>
                  </a:lnTo>
                  <a:cubicBezTo>
                    <a:pt x="7395" y="3691"/>
                    <a:pt x="7216" y="4108"/>
                    <a:pt x="6883" y="4442"/>
                  </a:cubicBezTo>
                  <a:cubicBezTo>
                    <a:pt x="6835" y="4489"/>
                    <a:pt x="6787" y="4513"/>
                    <a:pt x="6740" y="4549"/>
                  </a:cubicBezTo>
                  <a:cubicBezTo>
                    <a:pt x="6466" y="4759"/>
                    <a:pt x="6137" y="4876"/>
                    <a:pt x="5785" y="4876"/>
                  </a:cubicBezTo>
                  <a:cubicBezTo>
                    <a:pt x="5739" y="4876"/>
                    <a:pt x="5692" y="4874"/>
                    <a:pt x="5644" y="4870"/>
                  </a:cubicBezTo>
                  <a:cubicBezTo>
                    <a:pt x="4787" y="4823"/>
                    <a:pt x="4108" y="4072"/>
                    <a:pt x="4108" y="3180"/>
                  </a:cubicBezTo>
                  <a:lnTo>
                    <a:pt x="4108" y="2763"/>
                  </a:lnTo>
                  <a:cubicBezTo>
                    <a:pt x="4108" y="2727"/>
                    <a:pt x="4108" y="2715"/>
                    <a:pt x="4096" y="2679"/>
                  </a:cubicBezTo>
                  <a:cubicBezTo>
                    <a:pt x="3989" y="2465"/>
                    <a:pt x="3930" y="2227"/>
                    <a:pt x="3930" y="1965"/>
                  </a:cubicBezTo>
                  <a:lnTo>
                    <a:pt x="3930" y="1608"/>
                  </a:lnTo>
                  <a:cubicBezTo>
                    <a:pt x="3930" y="917"/>
                    <a:pt x="4513" y="334"/>
                    <a:pt x="5216" y="334"/>
                  </a:cubicBezTo>
                  <a:close/>
                  <a:moveTo>
                    <a:pt x="1763" y="3025"/>
                  </a:moveTo>
                  <a:cubicBezTo>
                    <a:pt x="2049" y="3025"/>
                    <a:pt x="2311" y="3144"/>
                    <a:pt x="2525" y="3358"/>
                  </a:cubicBezTo>
                  <a:cubicBezTo>
                    <a:pt x="2715" y="3561"/>
                    <a:pt x="2846" y="3846"/>
                    <a:pt x="2858" y="4144"/>
                  </a:cubicBezTo>
                  <a:cubicBezTo>
                    <a:pt x="2858" y="4227"/>
                    <a:pt x="2882" y="4346"/>
                    <a:pt x="2882" y="4465"/>
                  </a:cubicBezTo>
                  <a:lnTo>
                    <a:pt x="2882" y="4501"/>
                  </a:lnTo>
                  <a:cubicBezTo>
                    <a:pt x="2703" y="4215"/>
                    <a:pt x="2406" y="4013"/>
                    <a:pt x="2049" y="3894"/>
                  </a:cubicBezTo>
                  <a:cubicBezTo>
                    <a:pt x="1703" y="3787"/>
                    <a:pt x="1406" y="3787"/>
                    <a:pt x="1406" y="3787"/>
                  </a:cubicBezTo>
                  <a:cubicBezTo>
                    <a:pt x="1358" y="3787"/>
                    <a:pt x="1310" y="3799"/>
                    <a:pt x="1287" y="3834"/>
                  </a:cubicBezTo>
                  <a:lnTo>
                    <a:pt x="977" y="4144"/>
                  </a:lnTo>
                  <a:cubicBezTo>
                    <a:pt x="918" y="4215"/>
                    <a:pt x="918" y="4323"/>
                    <a:pt x="977" y="4382"/>
                  </a:cubicBezTo>
                  <a:cubicBezTo>
                    <a:pt x="1013" y="4412"/>
                    <a:pt x="1057" y="4427"/>
                    <a:pt x="1101" y="4427"/>
                  </a:cubicBezTo>
                  <a:cubicBezTo>
                    <a:pt x="1144" y="4427"/>
                    <a:pt x="1185" y="4412"/>
                    <a:pt x="1215" y="4382"/>
                  </a:cubicBezTo>
                  <a:lnTo>
                    <a:pt x="1465" y="4108"/>
                  </a:lnTo>
                  <a:cubicBezTo>
                    <a:pt x="1691" y="4132"/>
                    <a:pt x="2382" y="4203"/>
                    <a:pt x="2668" y="4811"/>
                  </a:cubicBezTo>
                  <a:cubicBezTo>
                    <a:pt x="2596" y="5275"/>
                    <a:pt x="2215" y="5596"/>
                    <a:pt x="1763" y="5596"/>
                  </a:cubicBezTo>
                  <a:cubicBezTo>
                    <a:pt x="1251" y="5596"/>
                    <a:pt x="834" y="5180"/>
                    <a:pt x="834" y="4680"/>
                  </a:cubicBezTo>
                  <a:cubicBezTo>
                    <a:pt x="834" y="4584"/>
                    <a:pt x="763" y="4513"/>
                    <a:pt x="679" y="4513"/>
                  </a:cubicBezTo>
                  <a:lnTo>
                    <a:pt x="644" y="4513"/>
                  </a:lnTo>
                  <a:lnTo>
                    <a:pt x="644" y="4465"/>
                  </a:lnTo>
                  <a:cubicBezTo>
                    <a:pt x="644" y="4346"/>
                    <a:pt x="644" y="4251"/>
                    <a:pt x="656" y="4144"/>
                  </a:cubicBezTo>
                  <a:cubicBezTo>
                    <a:pt x="679" y="3846"/>
                    <a:pt x="810" y="3561"/>
                    <a:pt x="1001" y="3358"/>
                  </a:cubicBezTo>
                  <a:cubicBezTo>
                    <a:pt x="1215" y="3144"/>
                    <a:pt x="1477" y="3025"/>
                    <a:pt x="1763" y="3025"/>
                  </a:cubicBezTo>
                  <a:close/>
                  <a:moveTo>
                    <a:pt x="10657" y="3025"/>
                  </a:moveTo>
                  <a:lnTo>
                    <a:pt x="10657" y="3727"/>
                  </a:lnTo>
                  <a:cubicBezTo>
                    <a:pt x="10657" y="3846"/>
                    <a:pt x="10633" y="3953"/>
                    <a:pt x="10585" y="4049"/>
                  </a:cubicBezTo>
                  <a:lnTo>
                    <a:pt x="10502" y="4251"/>
                  </a:lnTo>
                  <a:cubicBezTo>
                    <a:pt x="10478" y="4275"/>
                    <a:pt x="10478" y="4287"/>
                    <a:pt x="10478" y="4323"/>
                  </a:cubicBezTo>
                  <a:lnTo>
                    <a:pt x="10478" y="4680"/>
                  </a:lnTo>
                  <a:cubicBezTo>
                    <a:pt x="10478" y="4930"/>
                    <a:pt x="10383" y="5168"/>
                    <a:pt x="10204" y="5346"/>
                  </a:cubicBezTo>
                  <a:cubicBezTo>
                    <a:pt x="10044" y="5507"/>
                    <a:pt x="9835" y="5600"/>
                    <a:pt x="9605" y="5600"/>
                  </a:cubicBezTo>
                  <a:cubicBezTo>
                    <a:pt x="9579" y="5600"/>
                    <a:pt x="9552" y="5599"/>
                    <a:pt x="9526" y="5596"/>
                  </a:cubicBezTo>
                  <a:cubicBezTo>
                    <a:pt x="9038" y="5585"/>
                    <a:pt x="8633" y="5156"/>
                    <a:pt x="8633" y="4632"/>
                  </a:cubicBezTo>
                  <a:lnTo>
                    <a:pt x="8633" y="4323"/>
                  </a:lnTo>
                  <a:cubicBezTo>
                    <a:pt x="8633" y="4287"/>
                    <a:pt x="8633" y="4263"/>
                    <a:pt x="8621" y="4251"/>
                  </a:cubicBezTo>
                  <a:lnTo>
                    <a:pt x="8514" y="4037"/>
                  </a:lnTo>
                  <a:cubicBezTo>
                    <a:pt x="8466" y="3965"/>
                    <a:pt x="8454" y="3870"/>
                    <a:pt x="8454" y="3787"/>
                  </a:cubicBezTo>
                  <a:lnTo>
                    <a:pt x="8454" y="3775"/>
                  </a:lnTo>
                  <a:cubicBezTo>
                    <a:pt x="8454" y="3370"/>
                    <a:pt x="8788" y="3025"/>
                    <a:pt x="9204" y="3025"/>
                  </a:cubicBezTo>
                  <a:close/>
                  <a:moveTo>
                    <a:pt x="584" y="5180"/>
                  </a:moveTo>
                  <a:cubicBezTo>
                    <a:pt x="679" y="5406"/>
                    <a:pt x="834" y="5596"/>
                    <a:pt x="1037" y="5739"/>
                  </a:cubicBezTo>
                  <a:lnTo>
                    <a:pt x="1037" y="5925"/>
                  </a:lnTo>
                  <a:lnTo>
                    <a:pt x="1037" y="5925"/>
                  </a:lnTo>
                  <a:cubicBezTo>
                    <a:pt x="723" y="5807"/>
                    <a:pt x="571" y="5655"/>
                    <a:pt x="501" y="5585"/>
                  </a:cubicBezTo>
                  <a:cubicBezTo>
                    <a:pt x="537" y="5466"/>
                    <a:pt x="572" y="5335"/>
                    <a:pt x="584" y="5180"/>
                  </a:cubicBezTo>
                  <a:close/>
                  <a:moveTo>
                    <a:pt x="2918" y="5168"/>
                  </a:moveTo>
                  <a:cubicBezTo>
                    <a:pt x="2942" y="5323"/>
                    <a:pt x="2965" y="5454"/>
                    <a:pt x="3013" y="5573"/>
                  </a:cubicBezTo>
                  <a:cubicBezTo>
                    <a:pt x="2953" y="5656"/>
                    <a:pt x="2787" y="5811"/>
                    <a:pt x="2477" y="5930"/>
                  </a:cubicBezTo>
                  <a:lnTo>
                    <a:pt x="2477" y="5716"/>
                  </a:lnTo>
                  <a:cubicBezTo>
                    <a:pt x="2668" y="5585"/>
                    <a:pt x="2834" y="5394"/>
                    <a:pt x="2918" y="5168"/>
                  </a:cubicBezTo>
                  <a:close/>
                  <a:moveTo>
                    <a:pt x="6668" y="4989"/>
                  </a:moveTo>
                  <a:lnTo>
                    <a:pt x="6668" y="5299"/>
                  </a:lnTo>
                  <a:lnTo>
                    <a:pt x="5751" y="5930"/>
                  </a:lnTo>
                  <a:lnTo>
                    <a:pt x="4823" y="5299"/>
                  </a:lnTo>
                  <a:lnTo>
                    <a:pt x="4823" y="4989"/>
                  </a:lnTo>
                  <a:cubicBezTo>
                    <a:pt x="5061" y="5120"/>
                    <a:pt x="5335" y="5204"/>
                    <a:pt x="5620" y="5215"/>
                  </a:cubicBezTo>
                  <a:lnTo>
                    <a:pt x="5751" y="5215"/>
                  </a:lnTo>
                  <a:cubicBezTo>
                    <a:pt x="6073" y="5215"/>
                    <a:pt x="6394" y="5144"/>
                    <a:pt x="6668" y="4989"/>
                  </a:cubicBezTo>
                  <a:close/>
                  <a:moveTo>
                    <a:pt x="9942" y="5882"/>
                  </a:moveTo>
                  <a:lnTo>
                    <a:pt x="9942" y="5954"/>
                  </a:lnTo>
                  <a:cubicBezTo>
                    <a:pt x="9942" y="5989"/>
                    <a:pt x="9942" y="6025"/>
                    <a:pt x="9966" y="6061"/>
                  </a:cubicBezTo>
                  <a:lnTo>
                    <a:pt x="9561" y="6454"/>
                  </a:lnTo>
                  <a:lnTo>
                    <a:pt x="9169" y="6061"/>
                  </a:lnTo>
                  <a:cubicBezTo>
                    <a:pt x="9169" y="6025"/>
                    <a:pt x="9192" y="6001"/>
                    <a:pt x="9192" y="5954"/>
                  </a:cubicBezTo>
                  <a:lnTo>
                    <a:pt x="9192" y="5882"/>
                  </a:lnTo>
                  <a:cubicBezTo>
                    <a:pt x="9288" y="5918"/>
                    <a:pt x="9407" y="5942"/>
                    <a:pt x="9526" y="5942"/>
                  </a:cubicBezTo>
                  <a:lnTo>
                    <a:pt x="9573" y="5942"/>
                  </a:lnTo>
                  <a:cubicBezTo>
                    <a:pt x="9704" y="5942"/>
                    <a:pt x="9823" y="5930"/>
                    <a:pt x="9942" y="5882"/>
                  </a:cubicBezTo>
                  <a:close/>
                  <a:moveTo>
                    <a:pt x="2120" y="5882"/>
                  </a:moveTo>
                  <a:lnTo>
                    <a:pt x="2120" y="6061"/>
                  </a:lnTo>
                  <a:cubicBezTo>
                    <a:pt x="2120" y="6120"/>
                    <a:pt x="2132" y="6180"/>
                    <a:pt x="2168" y="6228"/>
                  </a:cubicBezTo>
                  <a:lnTo>
                    <a:pt x="2013" y="6394"/>
                  </a:lnTo>
                  <a:cubicBezTo>
                    <a:pt x="1941" y="6460"/>
                    <a:pt x="1849" y="6492"/>
                    <a:pt x="1755" y="6492"/>
                  </a:cubicBezTo>
                  <a:cubicBezTo>
                    <a:pt x="1662" y="6492"/>
                    <a:pt x="1566" y="6460"/>
                    <a:pt x="1489" y="6394"/>
                  </a:cubicBezTo>
                  <a:lnTo>
                    <a:pt x="1322" y="6239"/>
                  </a:lnTo>
                  <a:cubicBezTo>
                    <a:pt x="1358" y="6192"/>
                    <a:pt x="1370" y="6132"/>
                    <a:pt x="1370" y="6073"/>
                  </a:cubicBezTo>
                  <a:lnTo>
                    <a:pt x="1370" y="5882"/>
                  </a:lnTo>
                  <a:cubicBezTo>
                    <a:pt x="1489" y="5918"/>
                    <a:pt x="1608" y="5942"/>
                    <a:pt x="1751" y="5942"/>
                  </a:cubicBezTo>
                  <a:cubicBezTo>
                    <a:pt x="1882" y="5942"/>
                    <a:pt x="2001" y="5930"/>
                    <a:pt x="2120" y="5882"/>
                  </a:cubicBezTo>
                  <a:close/>
                  <a:moveTo>
                    <a:pt x="4692" y="5620"/>
                  </a:moveTo>
                  <a:lnTo>
                    <a:pt x="5490" y="6168"/>
                  </a:lnTo>
                  <a:lnTo>
                    <a:pt x="5061" y="6585"/>
                  </a:lnTo>
                  <a:lnTo>
                    <a:pt x="5049" y="6585"/>
                  </a:lnTo>
                  <a:lnTo>
                    <a:pt x="4525" y="5799"/>
                  </a:lnTo>
                  <a:lnTo>
                    <a:pt x="4692" y="5620"/>
                  </a:lnTo>
                  <a:close/>
                  <a:moveTo>
                    <a:pt x="6823" y="5596"/>
                  </a:moveTo>
                  <a:lnTo>
                    <a:pt x="6978" y="5775"/>
                  </a:lnTo>
                  <a:lnTo>
                    <a:pt x="6466" y="6585"/>
                  </a:lnTo>
                  <a:lnTo>
                    <a:pt x="6442" y="6585"/>
                  </a:lnTo>
                  <a:lnTo>
                    <a:pt x="6013" y="6156"/>
                  </a:lnTo>
                  <a:lnTo>
                    <a:pt x="6823" y="5596"/>
                  </a:lnTo>
                  <a:close/>
                  <a:moveTo>
                    <a:pt x="5251" y="1"/>
                  </a:moveTo>
                  <a:cubicBezTo>
                    <a:pt x="4358" y="1"/>
                    <a:pt x="3632" y="739"/>
                    <a:pt x="3632" y="1632"/>
                  </a:cubicBezTo>
                  <a:lnTo>
                    <a:pt x="3632" y="1989"/>
                  </a:lnTo>
                  <a:cubicBezTo>
                    <a:pt x="3632" y="2263"/>
                    <a:pt x="3692" y="2548"/>
                    <a:pt x="3811" y="2799"/>
                  </a:cubicBezTo>
                  <a:lnTo>
                    <a:pt x="3811" y="3191"/>
                  </a:lnTo>
                  <a:cubicBezTo>
                    <a:pt x="3811" y="3834"/>
                    <a:pt x="4096" y="4394"/>
                    <a:pt x="4537" y="4763"/>
                  </a:cubicBezTo>
                  <a:lnTo>
                    <a:pt x="4537" y="5335"/>
                  </a:lnTo>
                  <a:lnTo>
                    <a:pt x="4227" y="5656"/>
                  </a:lnTo>
                  <a:cubicBezTo>
                    <a:pt x="4204" y="5692"/>
                    <a:pt x="4180" y="5751"/>
                    <a:pt x="4180" y="5799"/>
                  </a:cubicBezTo>
                  <a:lnTo>
                    <a:pt x="3144" y="6168"/>
                  </a:lnTo>
                  <a:cubicBezTo>
                    <a:pt x="3073" y="6192"/>
                    <a:pt x="2989" y="6228"/>
                    <a:pt x="2930" y="6275"/>
                  </a:cubicBezTo>
                  <a:lnTo>
                    <a:pt x="2775" y="6180"/>
                  </a:lnTo>
                  <a:cubicBezTo>
                    <a:pt x="3263" y="5977"/>
                    <a:pt x="3406" y="5680"/>
                    <a:pt x="3430" y="5656"/>
                  </a:cubicBezTo>
                  <a:cubicBezTo>
                    <a:pt x="3454" y="5620"/>
                    <a:pt x="3454" y="5561"/>
                    <a:pt x="3430" y="5513"/>
                  </a:cubicBezTo>
                  <a:cubicBezTo>
                    <a:pt x="3311" y="5275"/>
                    <a:pt x="3287" y="4811"/>
                    <a:pt x="3275" y="4453"/>
                  </a:cubicBezTo>
                  <a:cubicBezTo>
                    <a:pt x="3275" y="4334"/>
                    <a:pt x="3263" y="4215"/>
                    <a:pt x="3263" y="4132"/>
                  </a:cubicBezTo>
                  <a:cubicBezTo>
                    <a:pt x="3204" y="3310"/>
                    <a:pt x="2596" y="2691"/>
                    <a:pt x="1822" y="2691"/>
                  </a:cubicBezTo>
                  <a:cubicBezTo>
                    <a:pt x="1060" y="2691"/>
                    <a:pt x="429" y="3310"/>
                    <a:pt x="370" y="4132"/>
                  </a:cubicBezTo>
                  <a:cubicBezTo>
                    <a:pt x="370" y="4227"/>
                    <a:pt x="358" y="4334"/>
                    <a:pt x="358" y="4453"/>
                  </a:cubicBezTo>
                  <a:cubicBezTo>
                    <a:pt x="346" y="4811"/>
                    <a:pt x="334" y="5263"/>
                    <a:pt x="215" y="5513"/>
                  </a:cubicBezTo>
                  <a:cubicBezTo>
                    <a:pt x="179" y="5561"/>
                    <a:pt x="179" y="5620"/>
                    <a:pt x="215" y="5656"/>
                  </a:cubicBezTo>
                  <a:cubicBezTo>
                    <a:pt x="215" y="5680"/>
                    <a:pt x="370" y="5977"/>
                    <a:pt x="870" y="6180"/>
                  </a:cubicBezTo>
                  <a:lnTo>
                    <a:pt x="406" y="6406"/>
                  </a:lnTo>
                  <a:cubicBezTo>
                    <a:pt x="167" y="6525"/>
                    <a:pt x="1" y="6775"/>
                    <a:pt x="1" y="7049"/>
                  </a:cubicBezTo>
                  <a:lnTo>
                    <a:pt x="1" y="8299"/>
                  </a:lnTo>
                  <a:cubicBezTo>
                    <a:pt x="1" y="8383"/>
                    <a:pt x="72" y="8454"/>
                    <a:pt x="167" y="8454"/>
                  </a:cubicBezTo>
                  <a:cubicBezTo>
                    <a:pt x="251" y="8454"/>
                    <a:pt x="334" y="8383"/>
                    <a:pt x="334" y="8299"/>
                  </a:cubicBezTo>
                  <a:lnTo>
                    <a:pt x="334" y="7049"/>
                  </a:lnTo>
                  <a:cubicBezTo>
                    <a:pt x="334" y="6894"/>
                    <a:pt x="406" y="6775"/>
                    <a:pt x="537" y="6704"/>
                  </a:cubicBezTo>
                  <a:lnTo>
                    <a:pt x="1108" y="6418"/>
                  </a:lnTo>
                  <a:lnTo>
                    <a:pt x="1299" y="6609"/>
                  </a:lnTo>
                  <a:cubicBezTo>
                    <a:pt x="1429" y="6751"/>
                    <a:pt x="1608" y="6811"/>
                    <a:pt x="1787" y="6811"/>
                  </a:cubicBezTo>
                  <a:cubicBezTo>
                    <a:pt x="1965" y="6811"/>
                    <a:pt x="2144" y="6751"/>
                    <a:pt x="2275" y="6609"/>
                  </a:cubicBezTo>
                  <a:lnTo>
                    <a:pt x="2477" y="6418"/>
                  </a:lnTo>
                  <a:lnTo>
                    <a:pt x="2656" y="6513"/>
                  </a:lnTo>
                  <a:cubicBezTo>
                    <a:pt x="2561" y="6644"/>
                    <a:pt x="2513" y="6811"/>
                    <a:pt x="2513" y="6990"/>
                  </a:cubicBezTo>
                  <a:lnTo>
                    <a:pt x="2513" y="8299"/>
                  </a:lnTo>
                  <a:cubicBezTo>
                    <a:pt x="2513" y="8383"/>
                    <a:pt x="2596" y="8454"/>
                    <a:pt x="2680" y="8454"/>
                  </a:cubicBezTo>
                  <a:cubicBezTo>
                    <a:pt x="2775" y="8454"/>
                    <a:pt x="2846" y="8383"/>
                    <a:pt x="2846" y="8299"/>
                  </a:cubicBezTo>
                  <a:lnTo>
                    <a:pt x="2846" y="6990"/>
                  </a:lnTo>
                  <a:cubicBezTo>
                    <a:pt x="2846" y="6751"/>
                    <a:pt x="2989" y="6537"/>
                    <a:pt x="3215" y="6466"/>
                  </a:cubicBezTo>
                  <a:lnTo>
                    <a:pt x="4323" y="6061"/>
                  </a:lnTo>
                  <a:lnTo>
                    <a:pt x="4775" y="6751"/>
                  </a:lnTo>
                  <a:cubicBezTo>
                    <a:pt x="4835" y="6835"/>
                    <a:pt x="4930" y="6894"/>
                    <a:pt x="5037" y="6894"/>
                  </a:cubicBezTo>
                  <a:lnTo>
                    <a:pt x="5061" y="6894"/>
                  </a:lnTo>
                  <a:cubicBezTo>
                    <a:pt x="5156" y="6894"/>
                    <a:pt x="5239" y="6870"/>
                    <a:pt x="5311" y="6787"/>
                  </a:cubicBezTo>
                  <a:lnTo>
                    <a:pt x="5597" y="6513"/>
                  </a:lnTo>
                  <a:lnTo>
                    <a:pt x="5597" y="8275"/>
                  </a:lnTo>
                  <a:cubicBezTo>
                    <a:pt x="5597" y="8371"/>
                    <a:pt x="5668" y="8442"/>
                    <a:pt x="5763" y="8442"/>
                  </a:cubicBezTo>
                  <a:cubicBezTo>
                    <a:pt x="5847" y="8442"/>
                    <a:pt x="5930" y="8371"/>
                    <a:pt x="5930" y="8275"/>
                  </a:cubicBezTo>
                  <a:lnTo>
                    <a:pt x="5930" y="6513"/>
                  </a:lnTo>
                  <a:lnTo>
                    <a:pt x="6204" y="6787"/>
                  </a:lnTo>
                  <a:cubicBezTo>
                    <a:pt x="6263" y="6847"/>
                    <a:pt x="6359" y="6894"/>
                    <a:pt x="6466" y="6894"/>
                  </a:cubicBezTo>
                  <a:lnTo>
                    <a:pt x="6490" y="6894"/>
                  </a:lnTo>
                  <a:cubicBezTo>
                    <a:pt x="6597" y="6882"/>
                    <a:pt x="6680" y="6835"/>
                    <a:pt x="6740" y="6751"/>
                  </a:cubicBezTo>
                  <a:lnTo>
                    <a:pt x="7204" y="6061"/>
                  </a:lnTo>
                  <a:lnTo>
                    <a:pt x="8311" y="6466"/>
                  </a:lnTo>
                  <a:cubicBezTo>
                    <a:pt x="8526" y="6537"/>
                    <a:pt x="8680" y="6751"/>
                    <a:pt x="8680" y="6990"/>
                  </a:cubicBezTo>
                  <a:lnTo>
                    <a:pt x="8680" y="8299"/>
                  </a:lnTo>
                  <a:cubicBezTo>
                    <a:pt x="8680" y="8383"/>
                    <a:pt x="8752" y="8454"/>
                    <a:pt x="8847" y="8454"/>
                  </a:cubicBezTo>
                  <a:cubicBezTo>
                    <a:pt x="8930" y="8454"/>
                    <a:pt x="9002" y="8383"/>
                    <a:pt x="9002" y="8299"/>
                  </a:cubicBezTo>
                  <a:lnTo>
                    <a:pt x="9002" y="6990"/>
                  </a:lnTo>
                  <a:cubicBezTo>
                    <a:pt x="9002" y="6751"/>
                    <a:pt x="8919" y="6525"/>
                    <a:pt x="8752" y="6358"/>
                  </a:cubicBezTo>
                  <a:lnTo>
                    <a:pt x="8799" y="6347"/>
                  </a:lnTo>
                  <a:cubicBezTo>
                    <a:pt x="8847" y="6335"/>
                    <a:pt x="8907" y="6311"/>
                    <a:pt x="8966" y="6287"/>
                  </a:cubicBezTo>
                  <a:lnTo>
                    <a:pt x="9395" y="6716"/>
                  </a:lnTo>
                  <a:lnTo>
                    <a:pt x="9395" y="8275"/>
                  </a:lnTo>
                  <a:cubicBezTo>
                    <a:pt x="9395" y="8371"/>
                    <a:pt x="9466" y="8442"/>
                    <a:pt x="9561" y="8442"/>
                  </a:cubicBezTo>
                  <a:cubicBezTo>
                    <a:pt x="9645" y="8442"/>
                    <a:pt x="9728" y="8371"/>
                    <a:pt x="9728" y="8275"/>
                  </a:cubicBezTo>
                  <a:lnTo>
                    <a:pt x="9728" y="6716"/>
                  </a:lnTo>
                  <a:lnTo>
                    <a:pt x="10157" y="6287"/>
                  </a:lnTo>
                  <a:cubicBezTo>
                    <a:pt x="10181" y="6299"/>
                    <a:pt x="10204" y="6299"/>
                    <a:pt x="10228" y="6311"/>
                  </a:cubicBezTo>
                  <a:lnTo>
                    <a:pt x="10931" y="6513"/>
                  </a:lnTo>
                  <a:cubicBezTo>
                    <a:pt x="11097" y="6549"/>
                    <a:pt x="11193" y="6704"/>
                    <a:pt x="11193" y="6870"/>
                  </a:cubicBezTo>
                  <a:lnTo>
                    <a:pt x="11193" y="8263"/>
                  </a:lnTo>
                  <a:cubicBezTo>
                    <a:pt x="11193" y="8359"/>
                    <a:pt x="11276" y="8430"/>
                    <a:pt x="11359" y="8430"/>
                  </a:cubicBezTo>
                  <a:cubicBezTo>
                    <a:pt x="11455" y="8430"/>
                    <a:pt x="11526" y="8359"/>
                    <a:pt x="11526" y="8263"/>
                  </a:cubicBezTo>
                  <a:lnTo>
                    <a:pt x="11526" y="6870"/>
                  </a:lnTo>
                  <a:cubicBezTo>
                    <a:pt x="11538" y="6597"/>
                    <a:pt x="11335" y="6311"/>
                    <a:pt x="11014" y="6228"/>
                  </a:cubicBezTo>
                  <a:lnTo>
                    <a:pt x="10323" y="6037"/>
                  </a:lnTo>
                  <a:cubicBezTo>
                    <a:pt x="10288" y="6013"/>
                    <a:pt x="10276" y="6001"/>
                    <a:pt x="10276" y="5954"/>
                  </a:cubicBezTo>
                  <a:lnTo>
                    <a:pt x="10276" y="5716"/>
                  </a:lnTo>
                  <a:cubicBezTo>
                    <a:pt x="10335" y="5680"/>
                    <a:pt x="10383" y="5632"/>
                    <a:pt x="10443" y="5585"/>
                  </a:cubicBezTo>
                  <a:cubicBezTo>
                    <a:pt x="10693" y="5346"/>
                    <a:pt x="10824" y="5025"/>
                    <a:pt x="10824" y="4680"/>
                  </a:cubicBezTo>
                  <a:lnTo>
                    <a:pt x="10824" y="4346"/>
                  </a:lnTo>
                  <a:lnTo>
                    <a:pt x="10895" y="4215"/>
                  </a:lnTo>
                  <a:cubicBezTo>
                    <a:pt x="10978" y="4072"/>
                    <a:pt x="11014" y="3906"/>
                    <a:pt x="11014" y="3739"/>
                  </a:cubicBezTo>
                  <a:lnTo>
                    <a:pt x="11014" y="2858"/>
                  </a:lnTo>
                  <a:cubicBezTo>
                    <a:pt x="11014" y="2775"/>
                    <a:pt x="10943" y="2691"/>
                    <a:pt x="10859" y="2691"/>
                  </a:cubicBezTo>
                  <a:lnTo>
                    <a:pt x="9216" y="2691"/>
                  </a:lnTo>
                  <a:cubicBezTo>
                    <a:pt x="8621" y="2691"/>
                    <a:pt x="8145" y="3180"/>
                    <a:pt x="8145" y="3775"/>
                  </a:cubicBezTo>
                  <a:lnTo>
                    <a:pt x="8145" y="3787"/>
                  </a:lnTo>
                  <a:cubicBezTo>
                    <a:pt x="8145" y="3918"/>
                    <a:pt x="8180" y="4072"/>
                    <a:pt x="8240" y="4192"/>
                  </a:cubicBezTo>
                  <a:lnTo>
                    <a:pt x="8323" y="4370"/>
                  </a:lnTo>
                  <a:lnTo>
                    <a:pt x="8323" y="4644"/>
                  </a:lnTo>
                  <a:cubicBezTo>
                    <a:pt x="8323" y="5096"/>
                    <a:pt x="8549" y="5477"/>
                    <a:pt x="8871" y="5716"/>
                  </a:cubicBezTo>
                  <a:lnTo>
                    <a:pt x="8871" y="5954"/>
                  </a:lnTo>
                  <a:cubicBezTo>
                    <a:pt x="8871" y="6001"/>
                    <a:pt x="8871" y="6013"/>
                    <a:pt x="8740" y="6049"/>
                  </a:cubicBezTo>
                  <a:lnTo>
                    <a:pt x="8395" y="6156"/>
                  </a:lnTo>
                  <a:lnTo>
                    <a:pt x="7418" y="5799"/>
                  </a:lnTo>
                  <a:cubicBezTo>
                    <a:pt x="7418" y="5751"/>
                    <a:pt x="7406" y="5704"/>
                    <a:pt x="7371" y="5656"/>
                  </a:cubicBezTo>
                  <a:lnTo>
                    <a:pt x="7061" y="5335"/>
                  </a:lnTo>
                  <a:lnTo>
                    <a:pt x="7061" y="4787"/>
                  </a:lnTo>
                  <a:cubicBezTo>
                    <a:pt x="7085" y="4751"/>
                    <a:pt x="7121" y="4727"/>
                    <a:pt x="7168" y="4692"/>
                  </a:cubicBezTo>
                  <a:cubicBezTo>
                    <a:pt x="7561" y="4323"/>
                    <a:pt x="7787" y="3787"/>
                    <a:pt x="7787" y="3251"/>
                  </a:cubicBezTo>
                  <a:lnTo>
                    <a:pt x="7787" y="2799"/>
                  </a:lnTo>
                  <a:cubicBezTo>
                    <a:pt x="7906" y="2537"/>
                    <a:pt x="7966" y="2263"/>
                    <a:pt x="7966" y="1989"/>
                  </a:cubicBezTo>
                  <a:lnTo>
                    <a:pt x="7966" y="167"/>
                  </a:lnTo>
                  <a:cubicBezTo>
                    <a:pt x="7966" y="84"/>
                    <a:pt x="7895" y="1"/>
                    <a:pt x="7799"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52" name="Google Shape;12245;p85">
              <a:extLst>
                <a:ext uri="{FF2B5EF4-FFF2-40B4-BE49-F238E27FC236}">
                  <a16:creationId xmlns:a16="http://schemas.microsoft.com/office/drawing/2014/main" id="{8CF4C71F-6DAC-4C49-9664-60D63CEC86D0}"/>
                </a:ext>
              </a:extLst>
            </p:cNvPr>
            <p:cNvSpPr/>
            <p:nvPr/>
          </p:nvSpPr>
          <p:spPr>
            <a:xfrm>
              <a:off x="1639960" y="3622549"/>
              <a:ext cx="10631" cy="45135"/>
            </a:xfrm>
            <a:custGeom>
              <a:avLst/>
              <a:gdLst/>
              <a:ahLst/>
              <a:cxnLst/>
              <a:rect l="l" t="t" r="r" b="b"/>
              <a:pathLst>
                <a:path w="334" h="1418" extrusionOk="0">
                  <a:moveTo>
                    <a:pt x="167" y="1"/>
                  </a:moveTo>
                  <a:cubicBezTo>
                    <a:pt x="84" y="1"/>
                    <a:pt x="0" y="72"/>
                    <a:pt x="0" y="168"/>
                  </a:cubicBezTo>
                  <a:lnTo>
                    <a:pt x="0" y="1251"/>
                  </a:lnTo>
                  <a:cubicBezTo>
                    <a:pt x="0" y="1334"/>
                    <a:pt x="84" y="1418"/>
                    <a:pt x="167" y="1418"/>
                  </a:cubicBezTo>
                  <a:cubicBezTo>
                    <a:pt x="262" y="1418"/>
                    <a:pt x="334" y="1334"/>
                    <a:pt x="334" y="1251"/>
                  </a:cubicBezTo>
                  <a:lnTo>
                    <a:pt x="334" y="168"/>
                  </a:lnTo>
                  <a:cubicBezTo>
                    <a:pt x="334" y="72"/>
                    <a:pt x="262" y="1"/>
                    <a:pt x="167"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53" name="Google Shape;12246;p85">
              <a:extLst>
                <a:ext uri="{FF2B5EF4-FFF2-40B4-BE49-F238E27FC236}">
                  <a16:creationId xmlns:a16="http://schemas.microsoft.com/office/drawing/2014/main" id="{BFCF4A69-E69B-4715-98D0-3ACCA45DA263}"/>
                </a:ext>
              </a:extLst>
            </p:cNvPr>
            <p:cNvSpPr/>
            <p:nvPr/>
          </p:nvSpPr>
          <p:spPr>
            <a:xfrm>
              <a:off x="1444014" y="3446466"/>
              <a:ext cx="91734" cy="30589"/>
            </a:xfrm>
            <a:custGeom>
              <a:avLst/>
              <a:gdLst/>
              <a:ahLst/>
              <a:cxnLst/>
              <a:rect l="l" t="t" r="r" b="b"/>
              <a:pathLst>
                <a:path w="2882" h="961" extrusionOk="0">
                  <a:moveTo>
                    <a:pt x="1169" y="1"/>
                  </a:moveTo>
                  <a:cubicBezTo>
                    <a:pt x="820" y="1"/>
                    <a:pt x="503" y="37"/>
                    <a:pt x="298" y="68"/>
                  </a:cubicBezTo>
                  <a:cubicBezTo>
                    <a:pt x="120" y="104"/>
                    <a:pt x="1" y="247"/>
                    <a:pt x="1" y="413"/>
                  </a:cubicBezTo>
                  <a:lnTo>
                    <a:pt x="1" y="794"/>
                  </a:lnTo>
                  <a:cubicBezTo>
                    <a:pt x="1" y="890"/>
                    <a:pt x="72" y="961"/>
                    <a:pt x="167" y="961"/>
                  </a:cubicBezTo>
                  <a:cubicBezTo>
                    <a:pt x="251" y="961"/>
                    <a:pt x="322" y="890"/>
                    <a:pt x="322" y="794"/>
                  </a:cubicBezTo>
                  <a:lnTo>
                    <a:pt x="322" y="413"/>
                  </a:lnTo>
                  <a:cubicBezTo>
                    <a:pt x="322" y="413"/>
                    <a:pt x="322" y="401"/>
                    <a:pt x="346" y="401"/>
                  </a:cubicBezTo>
                  <a:cubicBezTo>
                    <a:pt x="514" y="373"/>
                    <a:pt x="820" y="331"/>
                    <a:pt x="1157" y="331"/>
                  </a:cubicBezTo>
                  <a:cubicBezTo>
                    <a:pt x="1250" y="331"/>
                    <a:pt x="1346" y="334"/>
                    <a:pt x="1441" y="342"/>
                  </a:cubicBezTo>
                  <a:cubicBezTo>
                    <a:pt x="1977" y="366"/>
                    <a:pt x="2346" y="497"/>
                    <a:pt x="2584" y="735"/>
                  </a:cubicBezTo>
                  <a:cubicBezTo>
                    <a:pt x="2614" y="765"/>
                    <a:pt x="2659" y="779"/>
                    <a:pt x="2703" y="779"/>
                  </a:cubicBezTo>
                  <a:cubicBezTo>
                    <a:pt x="2748" y="779"/>
                    <a:pt x="2793" y="765"/>
                    <a:pt x="2822" y="735"/>
                  </a:cubicBezTo>
                  <a:cubicBezTo>
                    <a:pt x="2882" y="675"/>
                    <a:pt x="2882" y="556"/>
                    <a:pt x="2822" y="497"/>
                  </a:cubicBezTo>
                  <a:cubicBezTo>
                    <a:pt x="2428" y="102"/>
                    <a:pt x="1753" y="1"/>
                    <a:pt x="1169" y="1"/>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54" name="Google Shape;12247;p85">
              <a:extLst>
                <a:ext uri="{FF2B5EF4-FFF2-40B4-BE49-F238E27FC236}">
                  <a16:creationId xmlns:a16="http://schemas.microsoft.com/office/drawing/2014/main" id="{4A043AE0-2EAE-4588-AB66-2E5712961AC0}"/>
                </a:ext>
              </a:extLst>
            </p:cNvPr>
            <p:cNvSpPr/>
            <p:nvPr/>
          </p:nvSpPr>
          <p:spPr>
            <a:xfrm>
              <a:off x="1420524" y="3633944"/>
              <a:ext cx="11013" cy="33740"/>
            </a:xfrm>
            <a:custGeom>
              <a:avLst/>
              <a:gdLst/>
              <a:ahLst/>
              <a:cxnLst/>
              <a:rect l="l" t="t" r="r" b="b"/>
              <a:pathLst>
                <a:path w="346" h="1060" extrusionOk="0">
                  <a:moveTo>
                    <a:pt x="167" y="0"/>
                  </a:moveTo>
                  <a:cubicBezTo>
                    <a:pt x="84" y="0"/>
                    <a:pt x="1" y="72"/>
                    <a:pt x="1" y="167"/>
                  </a:cubicBezTo>
                  <a:lnTo>
                    <a:pt x="1" y="893"/>
                  </a:lnTo>
                  <a:cubicBezTo>
                    <a:pt x="1" y="976"/>
                    <a:pt x="84" y="1060"/>
                    <a:pt x="167" y="1060"/>
                  </a:cubicBezTo>
                  <a:cubicBezTo>
                    <a:pt x="262" y="1060"/>
                    <a:pt x="334" y="976"/>
                    <a:pt x="334" y="893"/>
                  </a:cubicBezTo>
                  <a:lnTo>
                    <a:pt x="334" y="167"/>
                  </a:lnTo>
                  <a:cubicBezTo>
                    <a:pt x="346" y="72"/>
                    <a:pt x="262" y="0"/>
                    <a:pt x="167"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sp>
          <p:nvSpPr>
            <p:cNvPr id="55" name="Google Shape;12248;p85">
              <a:extLst>
                <a:ext uri="{FF2B5EF4-FFF2-40B4-BE49-F238E27FC236}">
                  <a16:creationId xmlns:a16="http://schemas.microsoft.com/office/drawing/2014/main" id="{E4325AB8-E956-4B03-B5FE-73A8DA730C8D}"/>
                </a:ext>
              </a:extLst>
            </p:cNvPr>
            <p:cNvSpPr/>
            <p:nvPr/>
          </p:nvSpPr>
          <p:spPr>
            <a:xfrm>
              <a:off x="1547494" y="3633944"/>
              <a:ext cx="11013" cy="33740"/>
            </a:xfrm>
            <a:custGeom>
              <a:avLst/>
              <a:gdLst/>
              <a:ahLst/>
              <a:cxnLst/>
              <a:rect l="l" t="t" r="r" b="b"/>
              <a:pathLst>
                <a:path w="346" h="1060" extrusionOk="0">
                  <a:moveTo>
                    <a:pt x="167" y="0"/>
                  </a:moveTo>
                  <a:cubicBezTo>
                    <a:pt x="83" y="0"/>
                    <a:pt x="0" y="72"/>
                    <a:pt x="0" y="167"/>
                  </a:cubicBezTo>
                  <a:lnTo>
                    <a:pt x="0" y="893"/>
                  </a:lnTo>
                  <a:cubicBezTo>
                    <a:pt x="0" y="976"/>
                    <a:pt x="83" y="1060"/>
                    <a:pt x="167" y="1060"/>
                  </a:cubicBezTo>
                  <a:cubicBezTo>
                    <a:pt x="262" y="1060"/>
                    <a:pt x="333" y="976"/>
                    <a:pt x="333" y="893"/>
                  </a:cubicBezTo>
                  <a:lnTo>
                    <a:pt x="333" y="167"/>
                  </a:lnTo>
                  <a:cubicBezTo>
                    <a:pt x="345" y="72"/>
                    <a:pt x="274" y="0"/>
                    <a:pt x="167" y="0"/>
                  </a:cubicBezTo>
                  <a:close/>
                </a:path>
              </a:pathLst>
            </a:custGeom>
            <a:solidFill>
              <a:srgbClr val="657E93"/>
            </a:solidFill>
            <a:ln>
              <a:noFill/>
            </a:ln>
          </p:spPr>
          <p:txBody>
            <a:bodyPr spcFirstLastPara="1" wrap="square" lIns="121900" tIns="121900" rIns="121900" bIns="121900" anchor="ctr" anchorCtr="0">
              <a:noAutofit/>
            </a:bodyPr>
            <a:lstStyle/>
            <a:p>
              <a:pPr defTabSz="1219170">
                <a:defRPr/>
              </a:pPr>
              <a:endParaRPr sz="2400" kern="0">
                <a:solidFill>
                  <a:sysClr val="windowText" lastClr="000000"/>
                </a:solidFill>
              </a:endParaRPr>
            </a:p>
          </p:txBody>
        </p:sp>
      </p:grpSp>
    </p:spTree>
    <p:extLst>
      <p:ext uri="{BB962C8B-B14F-4D97-AF65-F5344CB8AC3E}">
        <p14:creationId xmlns:p14="http://schemas.microsoft.com/office/powerpoint/2010/main" val="1676475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69316" y="152400"/>
            <a:ext cx="1709931" cy="822962"/>
          </a:xfrm>
          <a:prstGeom prst="rect">
            <a:avLst/>
          </a:prstGeom>
        </p:spPr>
      </p:pic>
      <p:graphicFrame>
        <p:nvGraphicFramePr>
          <p:cNvPr id="8" name="Diagram 7"/>
          <p:cNvGraphicFramePr/>
          <p:nvPr/>
        </p:nvGraphicFramePr>
        <p:xfrm>
          <a:off x="1655065" y="25336"/>
          <a:ext cx="92202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8374166" y="152400"/>
            <a:ext cx="2068067" cy="892552"/>
          </a:xfrm>
          <a:prstGeom prst="rect">
            <a:avLst/>
          </a:prstGeom>
          <a:noFill/>
          <a:ln>
            <a:solidFill>
              <a:schemeClr val="bg1"/>
            </a:solidFill>
          </a:ln>
        </p:spPr>
        <p:txBody>
          <a:bodyPr wrap="square" rtlCol="0">
            <a:spAutoFit/>
          </a:bodyPr>
          <a:lstStyle/>
          <a:p>
            <a:pPr algn="ctr"/>
            <a:r>
              <a:rPr lang="en-US" sz="1300" b="1" dirty="0"/>
              <a:t>Betsy C. Richard</a:t>
            </a:r>
          </a:p>
          <a:p>
            <a:pPr algn="ctr"/>
            <a:r>
              <a:rPr lang="en-US" sz="1300" b="1" dirty="0"/>
              <a:t>(337) 278-8932</a:t>
            </a:r>
          </a:p>
          <a:p>
            <a:pPr algn="ctr"/>
            <a:r>
              <a:rPr lang="en-US" sz="1300" b="1" dirty="0"/>
              <a:t>betsycrichard@gmail.com</a:t>
            </a:r>
          </a:p>
          <a:p>
            <a:pPr algn="ctr"/>
            <a:r>
              <a:rPr lang="en-US" sz="1300" b="1" dirty="0"/>
              <a:t>www.betsycrichard.com</a:t>
            </a:r>
          </a:p>
        </p:txBody>
      </p:sp>
      <p:sp>
        <p:nvSpPr>
          <p:cNvPr id="10" name="Rectangle: Rounded Corners 9">
            <a:extLst>
              <a:ext uri="{FF2B5EF4-FFF2-40B4-BE49-F238E27FC236}">
                <a16:creationId xmlns:a16="http://schemas.microsoft.com/office/drawing/2014/main" id="{38BDCAAE-D9F3-40A1-92CC-1CE063FDD40A}"/>
              </a:ext>
            </a:extLst>
          </p:cNvPr>
          <p:cNvSpPr/>
          <p:nvPr/>
        </p:nvSpPr>
        <p:spPr>
          <a:xfrm>
            <a:off x="8439698" y="177607"/>
            <a:ext cx="2002535" cy="831581"/>
          </a:xfrm>
          <a:prstGeom prst="roundRect">
            <a:avLst/>
          </a:prstGeom>
          <a:noFill/>
          <a:ln w="76200">
            <a:solidFill>
              <a:srgbClr val="7F99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E0FA8763-9C9F-47A6-AE85-0E2D96400879}"/>
              </a:ext>
            </a:extLst>
          </p:cNvPr>
          <p:cNvSpPr txBox="1"/>
          <p:nvPr/>
        </p:nvSpPr>
        <p:spPr>
          <a:xfrm>
            <a:off x="4741165" y="211242"/>
            <a:ext cx="3048000" cy="1200329"/>
          </a:xfrm>
          <a:prstGeom prst="rect">
            <a:avLst/>
          </a:prstGeom>
          <a:noFill/>
        </p:spPr>
        <p:txBody>
          <a:bodyPr wrap="square" rtlCol="0">
            <a:spAutoFit/>
          </a:bodyPr>
          <a:lstStyle/>
          <a:p>
            <a:r>
              <a:rPr lang="en-US" sz="1600" b="1" dirty="0"/>
              <a:t>Core Values</a:t>
            </a:r>
          </a:p>
          <a:p>
            <a:pPr marL="285750" indent="-285750">
              <a:buFont typeface="Arial" panose="020B0604020202020204" pitchFamily="34" charset="0"/>
              <a:buChar char="•"/>
            </a:pPr>
            <a:r>
              <a:rPr lang="en-US" sz="1400" dirty="0"/>
              <a:t>Clear unhindered honesty</a:t>
            </a:r>
          </a:p>
          <a:p>
            <a:pPr marL="285750" indent="-285750">
              <a:buFont typeface="Arial" panose="020B0604020202020204" pitchFamily="34" charset="0"/>
              <a:buChar char="•"/>
            </a:pPr>
            <a:r>
              <a:rPr lang="en-US" sz="1400" dirty="0"/>
              <a:t>Adding value</a:t>
            </a:r>
          </a:p>
          <a:p>
            <a:pPr marL="285750" indent="-285750">
              <a:buFont typeface="Arial" panose="020B0604020202020204" pitchFamily="34" charset="0"/>
              <a:buChar char="•"/>
            </a:pPr>
            <a:r>
              <a:rPr lang="en-US" sz="1400" dirty="0"/>
              <a:t>Accountability with compassion</a:t>
            </a:r>
          </a:p>
          <a:p>
            <a:pPr marL="285750" indent="-285750">
              <a:buFont typeface="Arial" panose="020B0604020202020204" pitchFamily="34" charset="0"/>
              <a:buChar char="•"/>
            </a:pPr>
            <a:r>
              <a:rPr lang="en-US" sz="1400" dirty="0"/>
              <a:t>Taking the best and right next step</a:t>
            </a:r>
          </a:p>
        </p:txBody>
      </p:sp>
      <p:sp>
        <p:nvSpPr>
          <p:cNvPr id="5" name="TextBox 4">
            <a:extLst>
              <a:ext uri="{FF2B5EF4-FFF2-40B4-BE49-F238E27FC236}">
                <a16:creationId xmlns:a16="http://schemas.microsoft.com/office/drawing/2014/main" id="{F86F69E1-A5C2-4953-BC5A-71D6F257A4E7}"/>
              </a:ext>
            </a:extLst>
          </p:cNvPr>
          <p:cNvSpPr txBox="1"/>
          <p:nvPr/>
        </p:nvSpPr>
        <p:spPr>
          <a:xfrm>
            <a:off x="6324600" y="4759192"/>
            <a:ext cx="3429000" cy="1200329"/>
          </a:xfrm>
          <a:prstGeom prst="rect">
            <a:avLst/>
          </a:prstGeom>
          <a:noFill/>
        </p:spPr>
        <p:txBody>
          <a:bodyPr wrap="square" rtlCol="0">
            <a:spAutoFit/>
          </a:bodyPr>
          <a:lstStyle/>
          <a:p>
            <a:r>
              <a:rPr lang="en-US" sz="1600" b="1" dirty="0"/>
              <a:t>Three Uniques:</a:t>
            </a:r>
          </a:p>
          <a:p>
            <a:pPr marL="285750" indent="-285750">
              <a:buFont typeface="Arial" panose="020B0604020202020204" pitchFamily="34" charset="0"/>
              <a:buChar char="•"/>
            </a:pPr>
            <a:r>
              <a:rPr lang="en-US" sz="1400" dirty="0"/>
              <a:t>One on one accountability to manage promises </a:t>
            </a:r>
          </a:p>
          <a:p>
            <a:pPr marL="285750" indent="-285750">
              <a:buFont typeface="Arial" panose="020B0604020202020204" pitchFamily="34" charset="0"/>
              <a:buChar char="•"/>
            </a:pPr>
            <a:r>
              <a:rPr lang="en-US" sz="1400" dirty="0"/>
              <a:t>Create passion, excitement, and energy</a:t>
            </a:r>
          </a:p>
          <a:p>
            <a:pPr marL="285750" indent="-285750">
              <a:buFont typeface="Arial" panose="020B0604020202020204" pitchFamily="34" charset="0"/>
              <a:buChar char="•"/>
            </a:pPr>
            <a:r>
              <a:rPr lang="en-US" sz="1400" dirty="0"/>
              <a:t>Bring out the best in life and business</a:t>
            </a:r>
          </a:p>
        </p:txBody>
      </p:sp>
      <p:sp>
        <p:nvSpPr>
          <p:cNvPr id="11" name="Rectangle 10">
            <a:extLst>
              <a:ext uri="{FF2B5EF4-FFF2-40B4-BE49-F238E27FC236}">
                <a16:creationId xmlns:a16="http://schemas.microsoft.com/office/drawing/2014/main" id="{F50F7D7B-45AF-4120-804E-2EFA82CDFB90}"/>
              </a:ext>
            </a:extLst>
          </p:cNvPr>
          <p:cNvSpPr/>
          <p:nvPr/>
        </p:nvSpPr>
        <p:spPr>
          <a:xfrm>
            <a:off x="1524000" y="6805820"/>
            <a:ext cx="9144000" cy="104361"/>
          </a:xfrm>
          <a:prstGeom prst="rect">
            <a:avLst/>
          </a:prstGeom>
          <a:solidFill>
            <a:srgbClr val="7F99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a:extLst>
              <a:ext uri="{FF2B5EF4-FFF2-40B4-BE49-F238E27FC236}">
                <a16:creationId xmlns:a16="http://schemas.microsoft.com/office/drawing/2014/main" id="{DBE7D1CB-2A05-4D0E-8D5A-5922D4EF170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69315" y="2513963"/>
            <a:ext cx="2086506" cy="1253804"/>
          </a:xfrm>
          <a:prstGeom prst="rect">
            <a:avLst/>
          </a:prstGeom>
        </p:spPr>
      </p:pic>
      <p:pic>
        <p:nvPicPr>
          <p:cNvPr id="7" name="Picture 6" descr="A picture containing person&#10;&#10;Description automatically generated">
            <a:extLst>
              <a:ext uri="{FF2B5EF4-FFF2-40B4-BE49-F238E27FC236}">
                <a16:creationId xmlns:a16="http://schemas.microsoft.com/office/drawing/2014/main" id="{E399CA31-A304-4496-A796-37D29647ADD6}"/>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12485" b="17604"/>
          <a:stretch/>
        </p:blipFill>
        <p:spPr>
          <a:xfrm>
            <a:off x="1527379" y="1"/>
            <a:ext cx="1670736" cy="1803891"/>
          </a:xfrm>
          <a:prstGeom prst="rect">
            <a:avLst/>
          </a:prstGeom>
        </p:spPr>
      </p:pic>
    </p:spTree>
    <p:extLst>
      <p:ext uri="{BB962C8B-B14F-4D97-AF65-F5344CB8AC3E}">
        <p14:creationId xmlns:p14="http://schemas.microsoft.com/office/powerpoint/2010/main" val="234236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2" name="Rectangle 42">
            <a:extLst>
              <a:ext uri="{FF2B5EF4-FFF2-40B4-BE49-F238E27FC236}">
                <a16:creationId xmlns:a16="http://schemas.microsoft.com/office/drawing/2014/main" id="{18FD5326-9F0A-481B-8415-14B6BFB852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44">
            <a:extLst>
              <a:ext uri="{FF2B5EF4-FFF2-40B4-BE49-F238E27FC236}">
                <a16:creationId xmlns:a16="http://schemas.microsoft.com/office/drawing/2014/main" id="{7A268CD7-AFA8-49FF-8494-036157361B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46">
            <a:extLst>
              <a:ext uri="{FF2B5EF4-FFF2-40B4-BE49-F238E27FC236}">
                <a16:creationId xmlns:a16="http://schemas.microsoft.com/office/drawing/2014/main" id="{A0897FCD-4816-4E4A-A524-078453D87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48">
            <a:extLst>
              <a:ext uri="{FF2B5EF4-FFF2-40B4-BE49-F238E27FC236}">
                <a16:creationId xmlns:a16="http://schemas.microsoft.com/office/drawing/2014/main" id="{2ED953D6-5A73-4461-BB18-1E759E7A6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50">
            <a:extLst>
              <a:ext uri="{FF2B5EF4-FFF2-40B4-BE49-F238E27FC236}">
                <a16:creationId xmlns:a16="http://schemas.microsoft.com/office/drawing/2014/main" id="{F1AD7338-F431-414C-9BF5-A00968303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53" name="Rectangle 52">
            <a:extLst>
              <a:ext uri="{FF2B5EF4-FFF2-40B4-BE49-F238E27FC236}">
                <a16:creationId xmlns:a16="http://schemas.microsoft.com/office/drawing/2014/main" id="{015FD795-004A-4D86-AC25-F811343C4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1"/>
            <a:ext cx="11298933" cy="437703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54">
            <a:extLst>
              <a:ext uri="{FF2B5EF4-FFF2-40B4-BE49-F238E27FC236}">
                <a16:creationId xmlns:a16="http://schemas.microsoft.com/office/drawing/2014/main" id="{FC51D369-903F-4D7A-865D-AA7A3A6452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6057326"/>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56">
            <a:extLst>
              <a:ext uri="{FF2B5EF4-FFF2-40B4-BE49-F238E27FC236}">
                <a16:creationId xmlns:a16="http://schemas.microsoft.com/office/drawing/2014/main" id="{682ADC57-8AED-45E2-A78B-E4065DC16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6057326"/>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58">
            <a:extLst>
              <a:ext uri="{FF2B5EF4-FFF2-40B4-BE49-F238E27FC236}">
                <a16:creationId xmlns:a16="http://schemas.microsoft.com/office/drawing/2014/main" id="{395FB3B6-0E62-424C-9363-D78976236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6053769"/>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8" name="TextBox 3">
            <a:extLst>
              <a:ext uri="{FF2B5EF4-FFF2-40B4-BE49-F238E27FC236}">
                <a16:creationId xmlns:a16="http://schemas.microsoft.com/office/drawing/2014/main" id="{FE744B77-1E1E-4997-6395-56DFDD5C0192}"/>
              </a:ext>
            </a:extLst>
          </p:cNvPr>
          <p:cNvGraphicFramePr/>
          <p:nvPr>
            <p:extLst>
              <p:ext uri="{D42A27DB-BD31-4B8C-83A1-F6EECF244321}">
                <p14:modId xmlns:p14="http://schemas.microsoft.com/office/powerpoint/2010/main" val="2639335586"/>
              </p:ext>
            </p:extLst>
          </p:nvPr>
        </p:nvGraphicFramePr>
        <p:xfrm>
          <a:off x="1090001" y="705678"/>
          <a:ext cx="10004654" cy="577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Group 11">
            <a:extLst>
              <a:ext uri="{FF2B5EF4-FFF2-40B4-BE49-F238E27FC236}">
                <a16:creationId xmlns:a16="http://schemas.microsoft.com/office/drawing/2014/main" id="{0731827F-0CB9-086E-8D6E-B4CA794407B6}"/>
              </a:ext>
            </a:extLst>
          </p:cNvPr>
          <p:cNvGrpSpPr/>
          <p:nvPr/>
        </p:nvGrpSpPr>
        <p:grpSpPr>
          <a:xfrm>
            <a:off x="4045079" y="1431629"/>
            <a:ext cx="3668432" cy="778764"/>
            <a:chOff x="5230151" y="3274371"/>
            <a:chExt cx="3668432" cy="778764"/>
          </a:xfrm>
        </p:grpSpPr>
        <p:sp>
          <p:nvSpPr>
            <p:cNvPr id="13" name="Rectangle: Rounded Corners 12">
              <a:extLst>
                <a:ext uri="{FF2B5EF4-FFF2-40B4-BE49-F238E27FC236}">
                  <a16:creationId xmlns:a16="http://schemas.microsoft.com/office/drawing/2014/main" id="{97D0430A-DD92-F4D8-AF36-5BF943E08F17}"/>
                </a:ext>
              </a:extLst>
            </p:cNvPr>
            <p:cNvSpPr/>
            <p:nvPr/>
          </p:nvSpPr>
          <p:spPr>
            <a:xfrm>
              <a:off x="5296908" y="3274371"/>
              <a:ext cx="3601675" cy="778764"/>
            </a:xfrm>
            <a:prstGeom prst="roundRect">
              <a:avLst/>
            </a:prstGeom>
          </p:spPr>
          <p:style>
            <a:lnRef idx="0">
              <a:schemeClr val="lt1">
                <a:hueOff val="0"/>
                <a:satOff val="0"/>
                <a:lumOff val="0"/>
                <a:alphaOff val="0"/>
              </a:schemeClr>
            </a:lnRef>
            <a:fillRef idx="3">
              <a:schemeClr val="accent5">
                <a:hueOff val="-11295"/>
                <a:satOff val="-184"/>
                <a:lumOff val="2451"/>
                <a:alphaOff val="0"/>
              </a:schemeClr>
            </a:fillRef>
            <a:effectRef idx="2">
              <a:schemeClr val="accent5">
                <a:hueOff val="-11295"/>
                <a:satOff val="-184"/>
                <a:lumOff val="2451"/>
                <a:alphaOff val="0"/>
              </a:schemeClr>
            </a:effectRef>
            <a:fontRef idx="minor">
              <a:schemeClr val="lt1"/>
            </a:fontRef>
          </p:style>
        </p:sp>
        <p:sp>
          <p:nvSpPr>
            <p:cNvPr id="14" name="Rectangle: Rounded Corners 4">
              <a:extLst>
                <a:ext uri="{FF2B5EF4-FFF2-40B4-BE49-F238E27FC236}">
                  <a16:creationId xmlns:a16="http://schemas.microsoft.com/office/drawing/2014/main" id="{58FD5262-A34D-92B0-26B2-F67C2484BE62}"/>
                </a:ext>
              </a:extLst>
            </p:cNvPr>
            <p:cNvSpPr txBox="1"/>
            <p:nvPr/>
          </p:nvSpPr>
          <p:spPr>
            <a:xfrm>
              <a:off x="5230151" y="3343456"/>
              <a:ext cx="3525643" cy="7027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I want to be known</a:t>
              </a:r>
            </a:p>
          </p:txBody>
        </p:sp>
      </p:grpSp>
      <p:grpSp>
        <p:nvGrpSpPr>
          <p:cNvPr id="15" name="Group 14">
            <a:extLst>
              <a:ext uri="{FF2B5EF4-FFF2-40B4-BE49-F238E27FC236}">
                <a16:creationId xmlns:a16="http://schemas.microsoft.com/office/drawing/2014/main" id="{BCB81CC7-F180-95A1-A565-D162A266385E}"/>
              </a:ext>
            </a:extLst>
          </p:cNvPr>
          <p:cNvGrpSpPr/>
          <p:nvPr/>
        </p:nvGrpSpPr>
        <p:grpSpPr>
          <a:xfrm>
            <a:off x="4111836" y="2281326"/>
            <a:ext cx="3601675" cy="778764"/>
            <a:chOff x="3202641" y="1642699"/>
            <a:chExt cx="3601675" cy="778764"/>
          </a:xfrm>
        </p:grpSpPr>
        <p:sp>
          <p:nvSpPr>
            <p:cNvPr id="16" name="Rectangle: Rounded Corners 15">
              <a:extLst>
                <a:ext uri="{FF2B5EF4-FFF2-40B4-BE49-F238E27FC236}">
                  <a16:creationId xmlns:a16="http://schemas.microsoft.com/office/drawing/2014/main" id="{74E4390A-FC89-0F77-CB0A-626D585290D7}"/>
                </a:ext>
              </a:extLst>
            </p:cNvPr>
            <p:cNvSpPr/>
            <p:nvPr/>
          </p:nvSpPr>
          <p:spPr>
            <a:xfrm>
              <a:off x="3202641" y="1642699"/>
              <a:ext cx="3601675" cy="778764"/>
            </a:xfrm>
            <a:prstGeom prst="roundRect">
              <a:avLst/>
            </a:prstGeom>
          </p:spPr>
          <p:style>
            <a:lnRef idx="0">
              <a:schemeClr val="lt1">
                <a:hueOff val="0"/>
                <a:satOff val="0"/>
                <a:lumOff val="0"/>
                <a:alphaOff val="0"/>
              </a:schemeClr>
            </a:lnRef>
            <a:fillRef idx="3">
              <a:schemeClr val="accent5">
                <a:hueOff val="-22590"/>
                <a:satOff val="-368"/>
                <a:lumOff val="4902"/>
                <a:alphaOff val="0"/>
              </a:schemeClr>
            </a:fillRef>
            <a:effectRef idx="2">
              <a:schemeClr val="accent5">
                <a:hueOff val="-22590"/>
                <a:satOff val="-368"/>
                <a:lumOff val="4902"/>
                <a:alphaOff val="0"/>
              </a:schemeClr>
            </a:effectRef>
            <a:fontRef idx="minor">
              <a:schemeClr val="lt1"/>
            </a:fontRef>
          </p:style>
        </p:sp>
        <p:sp>
          <p:nvSpPr>
            <p:cNvPr id="17" name="Rectangle: Rounded Corners 4">
              <a:extLst>
                <a:ext uri="{FF2B5EF4-FFF2-40B4-BE49-F238E27FC236}">
                  <a16:creationId xmlns:a16="http://schemas.microsoft.com/office/drawing/2014/main" id="{CE3FF162-3B95-2441-6E21-E734F1826C2B}"/>
                </a:ext>
              </a:extLst>
            </p:cNvPr>
            <p:cNvSpPr txBox="1"/>
            <p:nvPr/>
          </p:nvSpPr>
          <p:spPr>
            <a:xfrm>
              <a:off x="3240657" y="1680715"/>
              <a:ext cx="3525643" cy="7027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There is a vision</a:t>
              </a:r>
            </a:p>
          </p:txBody>
        </p:sp>
      </p:grpSp>
      <p:grpSp>
        <p:nvGrpSpPr>
          <p:cNvPr id="19" name="Group 18">
            <a:extLst>
              <a:ext uri="{FF2B5EF4-FFF2-40B4-BE49-F238E27FC236}">
                <a16:creationId xmlns:a16="http://schemas.microsoft.com/office/drawing/2014/main" id="{BD510298-B0BE-0332-D0BA-B0B07D6F81AC}"/>
              </a:ext>
            </a:extLst>
          </p:cNvPr>
          <p:cNvGrpSpPr/>
          <p:nvPr/>
        </p:nvGrpSpPr>
        <p:grpSpPr>
          <a:xfrm>
            <a:off x="4111836" y="3143977"/>
            <a:ext cx="3601675" cy="778764"/>
            <a:chOff x="3202641" y="2457029"/>
            <a:chExt cx="3601675" cy="778764"/>
          </a:xfrm>
        </p:grpSpPr>
        <p:sp>
          <p:nvSpPr>
            <p:cNvPr id="20" name="Rectangle: Rounded Corners 19">
              <a:extLst>
                <a:ext uri="{FF2B5EF4-FFF2-40B4-BE49-F238E27FC236}">
                  <a16:creationId xmlns:a16="http://schemas.microsoft.com/office/drawing/2014/main" id="{8C8EBB15-9F5A-6E8A-DA49-6B3919BABB63}"/>
                </a:ext>
              </a:extLst>
            </p:cNvPr>
            <p:cNvSpPr/>
            <p:nvPr/>
          </p:nvSpPr>
          <p:spPr>
            <a:xfrm>
              <a:off x="3202641" y="2457029"/>
              <a:ext cx="3601675" cy="778764"/>
            </a:xfrm>
            <a:prstGeom prst="roundRect">
              <a:avLst/>
            </a:prstGeom>
          </p:spPr>
          <p:style>
            <a:lnRef idx="0">
              <a:schemeClr val="lt1">
                <a:hueOff val="0"/>
                <a:satOff val="0"/>
                <a:lumOff val="0"/>
                <a:alphaOff val="0"/>
              </a:schemeClr>
            </a:lnRef>
            <a:fillRef idx="3">
              <a:schemeClr val="accent5">
                <a:hueOff val="-33885"/>
                <a:satOff val="-552"/>
                <a:lumOff val="7353"/>
                <a:alphaOff val="0"/>
              </a:schemeClr>
            </a:fillRef>
            <a:effectRef idx="2">
              <a:schemeClr val="accent5">
                <a:hueOff val="-33885"/>
                <a:satOff val="-552"/>
                <a:lumOff val="7353"/>
                <a:alphaOff val="0"/>
              </a:schemeClr>
            </a:effectRef>
            <a:fontRef idx="minor">
              <a:schemeClr val="lt1"/>
            </a:fontRef>
          </p:style>
        </p:sp>
        <p:sp>
          <p:nvSpPr>
            <p:cNvPr id="21" name="Rectangle: Rounded Corners 4">
              <a:extLst>
                <a:ext uri="{FF2B5EF4-FFF2-40B4-BE49-F238E27FC236}">
                  <a16:creationId xmlns:a16="http://schemas.microsoft.com/office/drawing/2014/main" id="{A34EADEE-3E68-6A42-449A-CE8473076A84}"/>
                </a:ext>
              </a:extLst>
            </p:cNvPr>
            <p:cNvSpPr txBox="1"/>
            <p:nvPr/>
          </p:nvSpPr>
          <p:spPr>
            <a:xfrm>
              <a:off x="3240657" y="2495045"/>
              <a:ext cx="3525643" cy="7027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I play a part in the vision</a:t>
              </a:r>
            </a:p>
          </p:txBody>
        </p:sp>
      </p:grpSp>
      <p:grpSp>
        <p:nvGrpSpPr>
          <p:cNvPr id="22" name="Group 21">
            <a:extLst>
              <a:ext uri="{FF2B5EF4-FFF2-40B4-BE49-F238E27FC236}">
                <a16:creationId xmlns:a16="http://schemas.microsoft.com/office/drawing/2014/main" id="{A5D0B786-1983-DA89-E06F-0D4D36DA13AA}"/>
              </a:ext>
            </a:extLst>
          </p:cNvPr>
          <p:cNvGrpSpPr/>
          <p:nvPr/>
        </p:nvGrpSpPr>
        <p:grpSpPr>
          <a:xfrm>
            <a:off x="4111836" y="3980721"/>
            <a:ext cx="3601675" cy="778764"/>
            <a:chOff x="3202641" y="3274371"/>
            <a:chExt cx="3601675" cy="778764"/>
          </a:xfrm>
        </p:grpSpPr>
        <p:sp>
          <p:nvSpPr>
            <p:cNvPr id="23" name="Rectangle: Rounded Corners 22">
              <a:extLst>
                <a:ext uri="{FF2B5EF4-FFF2-40B4-BE49-F238E27FC236}">
                  <a16:creationId xmlns:a16="http://schemas.microsoft.com/office/drawing/2014/main" id="{00F5F857-6EBA-7F45-0C34-CF9A77DE16E0}"/>
                </a:ext>
              </a:extLst>
            </p:cNvPr>
            <p:cNvSpPr/>
            <p:nvPr/>
          </p:nvSpPr>
          <p:spPr>
            <a:xfrm>
              <a:off x="3202641" y="3274371"/>
              <a:ext cx="3601675" cy="778764"/>
            </a:xfrm>
            <a:prstGeom prst="roundRect">
              <a:avLst/>
            </a:prstGeom>
          </p:spPr>
          <p:style>
            <a:lnRef idx="0">
              <a:schemeClr val="lt1">
                <a:hueOff val="0"/>
                <a:satOff val="0"/>
                <a:lumOff val="0"/>
                <a:alphaOff val="0"/>
              </a:schemeClr>
            </a:lnRef>
            <a:fillRef idx="3">
              <a:schemeClr val="accent5">
                <a:hueOff val="-45180"/>
                <a:satOff val="-736"/>
                <a:lumOff val="9804"/>
                <a:alphaOff val="0"/>
              </a:schemeClr>
            </a:fillRef>
            <a:effectRef idx="2">
              <a:schemeClr val="accent5">
                <a:hueOff val="-45180"/>
                <a:satOff val="-736"/>
                <a:lumOff val="9804"/>
                <a:alphaOff val="0"/>
              </a:schemeClr>
            </a:effectRef>
            <a:fontRef idx="minor">
              <a:schemeClr val="lt1"/>
            </a:fontRef>
          </p:style>
        </p:sp>
        <p:sp>
          <p:nvSpPr>
            <p:cNvPr id="24" name="Rectangle: Rounded Corners 4">
              <a:extLst>
                <a:ext uri="{FF2B5EF4-FFF2-40B4-BE49-F238E27FC236}">
                  <a16:creationId xmlns:a16="http://schemas.microsoft.com/office/drawing/2014/main" id="{E5B8465A-983F-7423-A5FA-6825CFC47A57}"/>
                </a:ext>
              </a:extLst>
            </p:cNvPr>
            <p:cNvSpPr txBox="1"/>
            <p:nvPr/>
          </p:nvSpPr>
          <p:spPr>
            <a:xfrm>
              <a:off x="3240657" y="3312387"/>
              <a:ext cx="3525643" cy="7027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I trust the leaders and coworkers</a:t>
              </a:r>
            </a:p>
          </p:txBody>
        </p:sp>
      </p:grpSp>
    </p:spTree>
    <p:extLst>
      <p:ext uri="{BB962C8B-B14F-4D97-AF65-F5344CB8AC3E}">
        <p14:creationId xmlns:p14="http://schemas.microsoft.com/office/powerpoint/2010/main" val="263980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6E16BE-C1C9-621A-601A-CF0841FBF704}"/>
              </a:ext>
            </a:extLst>
          </p:cNvPr>
          <p:cNvSpPr>
            <a:spLocks noGrp="1"/>
          </p:cNvSpPr>
          <p:nvPr>
            <p:ph idx="1"/>
          </p:nvPr>
        </p:nvSpPr>
        <p:spPr>
          <a:xfrm>
            <a:off x="838200" y="894736"/>
            <a:ext cx="10515600" cy="6088473"/>
          </a:xfrm>
        </p:spPr>
        <p:txBody>
          <a:bodyPr>
            <a:normAutofit fontScale="85000" lnSpcReduction="20000"/>
          </a:bodyPr>
          <a:lstStyle/>
          <a:p>
            <a:pPr marL="0" indent="0">
              <a:buNone/>
            </a:pPr>
            <a:r>
              <a:rPr lang="en-US" sz="2000" b="1" dirty="0"/>
              <a:t>DiSC Workplace- </a:t>
            </a:r>
            <a:r>
              <a:rPr lang="en-US" sz="1800" dirty="0"/>
              <a:t>This application teaches participants to understand themselves and others while learning to appreciate different priorities, preferences, and values each individual brings to the workplace. Participants will explore the priorities that drive their behavior, learn what comes naturally and what might be challenging when interacting with others, and gain actionable strategies to strengthen their interpersonal interactions at all levels in the workplace. </a:t>
            </a:r>
          </a:p>
          <a:p>
            <a:pPr marL="0" indent="0">
              <a:buNone/>
            </a:pPr>
            <a:r>
              <a:rPr lang="en-US" sz="2000" b="1" dirty="0">
                <a:effectLst/>
                <a:ea typeface="Calibri" panose="020F0502020204030204" pitchFamily="34" charset="0"/>
                <a:cs typeface="Times New Roman" panose="02020603050405020304" pitchFamily="18" charset="0"/>
              </a:rPr>
              <a:t>DiSC Management- </a:t>
            </a:r>
            <a:r>
              <a:rPr lang="en-US" sz="1800" dirty="0">
                <a:effectLst/>
                <a:ea typeface="Calibri" panose="020F0502020204030204" pitchFamily="34" charset="0"/>
                <a:cs typeface="Times New Roman" panose="02020603050405020304" pitchFamily="18" charset="0"/>
              </a:rPr>
              <a:t>The Everything DiSC® Management Profile offers participants insight into their strengths and challenges as managers, and how to adapt their style to meet the needs of the people they manage—making them more effective managers.</a:t>
            </a:r>
            <a:r>
              <a:rPr lang="en-US" sz="1800" dirty="0">
                <a:solidFill>
                  <a:srgbClr val="26545D"/>
                </a:solidFill>
                <a:effectLst/>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Times New Roman" panose="02020603050405020304" pitchFamily="18" charset="0"/>
              </a:rPr>
              <a:t>Participants learn how their management style influences how they manage time, make decisions, approach problems, and what they need to do to adapt to the styles of others to bring out the best in each and every employee in their charge.</a:t>
            </a:r>
          </a:p>
          <a:p>
            <a:pPr marL="0" indent="0">
              <a:buNone/>
            </a:pPr>
            <a:r>
              <a:rPr lang="en-US" sz="2000" b="1" dirty="0">
                <a:solidFill>
                  <a:srgbClr val="000000"/>
                </a:solidFill>
                <a:ea typeface="Calibri" panose="020F0502020204030204" pitchFamily="34" charset="0"/>
                <a:cs typeface="Times New Roman" panose="02020603050405020304" pitchFamily="18" charset="0"/>
              </a:rPr>
              <a:t>DiSC Productive Conflict </a:t>
            </a:r>
            <a:r>
              <a:rPr lang="en-US" sz="2000" dirty="0">
                <a:solidFill>
                  <a:srgbClr val="000000"/>
                </a:solidFill>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Times New Roman" panose="02020603050405020304" pitchFamily="18" charset="0"/>
              </a:rPr>
              <a:t>Everything DiSC® Productive Conflict features an exploration of DiSC® in a conflict context, provides an opportunity for participants to explore their destructive conflict responses, and offers them a method for making more productive choices in their response to conflict.</a:t>
            </a:r>
            <a:r>
              <a:rPr lang="en-US"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rPr>
              <a:t>This application helps each participant effectively respond to the uncomfortable and unavoidable challenges of workplace conflict by combining the personalized insights of DiSC® with the proven science of cognitive behavioral theory.</a:t>
            </a:r>
            <a:endParaRPr lang="en-US" sz="1800" dirty="0">
              <a:effectLst/>
              <a:ea typeface="Calibri" panose="020F0502020204030204" pitchFamily="34" charset="0"/>
              <a:cs typeface="Times New Roman" panose="02020603050405020304" pitchFamily="18" charset="0"/>
            </a:endParaRPr>
          </a:p>
          <a:p>
            <a:pPr marL="0" indent="0">
              <a:buNone/>
            </a:pPr>
            <a:r>
              <a:rPr lang="en-US" sz="2000" b="1" dirty="0">
                <a:effectLst/>
                <a:ea typeface="Calibri" panose="020F0502020204030204" pitchFamily="34" charset="0"/>
                <a:cs typeface="Times New Roman" panose="02020603050405020304" pitchFamily="18" charset="0"/>
              </a:rPr>
              <a:t>DiSC Sales- </a:t>
            </a:r>
            <a:r>
              <a:rPr lang="en-US" sz="1800" dirty="0">
                <a:effectLst/>
                <a:ea typeface="Calibri" panose="020F0502020204030204" pitchFamily="34" charset="0"/>
                <a:cs typeface="Times New Roman" panose="02020603050405020304" pitchFamily="18" charset="0"/>
              </a:rPr>
              <a:t>This application teaches participants to stretch beyond their natural Sales style to more effectively adapt to their customers’ preferences and expectations— regardless of the customer’s unique buying style. The experience is sales-specific with in-depth information, including tips, strategies, and action plans to help salespeople become more effective. It is designed to help salespeople successfully create customer-centric interactions that improve results.</a:t>
            </a:r>
          </a:p>
          <a:p>
            <a:pPr marL="0" indent="0">
              <a:buNone/>
            </a:pPr>
            <a:r>
              <a:rPr lang="en-US" sz="2000" b="1" dirty="0">
                <a:effectLst/>
                <a:ea typeface="Calibri" panose="020F0502020204030204" pitchFamily="34" charset="0"/>
                <a:cs typeface="Times New Roman" panose="02020603050405020304" pitchFamily="18" charset="0"/>
              </a:rPr>
              <a:t>DiSC Agile EQ- </a:t>
            </a:r>
            <a:r>
              <a:rPr lang="en-US" sz="1800" dirty="0">
                <a:solidFill>
                  <a:srgbClr val="000000"/>
                </a:solidFill>
                <a:effectLst/>
                <a:ea typeface="Calibri" panose="020F0502020204030204" pitchFamily="34" charset="0"/>
                <a:cs typeface="Times New Roman" panose="02020603050405020304" pitchFamily="18" charset="0"/>
              </a:rPr>
              <a:t>Everything DiSC® Agile EQ™ is a classroom training and personalized learning experience that teaches participants to read the emotional and interpersonal needs of a situation and respond accordingly. Participants discover an agile approach to workplace interactions and learn to navigate outside their comfort zone, empowering them meet the demands of any situation.</a:t>
            </a:r>
          </a:p>
          <a:p>
            <a:pPr marL="0" indent="0">
              <a:buNone/>
            </a:pPr>
            <a:r>
              <a:rPr lang="en-US" sz="2000" b="1" dirty="0">
                <a:solidFill>
                  <a:srgbClr val="000000"/>
                </a:solidFill>
                <a:ea typeface="Calibri" panose="020F0502020204030204" pitchFamily="34" charset="0"/>
                <a:cs typeface="Times New Roman" panose="02020603050405020304" pitchFamily="18" charset="0"/>
              </a:rPr>
              <a:t>5 Behaviors Personal Development- </a:t>
            </a:r>
            <a:r>
              <a:rPr lang="en-US" sz="1800" b="0" i="0" dirty="0">
                <a:solidFill>
                  <a:srgbClr val="000000"/>
                </a:solidFill>
                <a:effectLst/>
              </a:rPr>
              <a:t>The Five Behaviors® Personal Development solution teaches individuals to become better teammates by integrating Patrick Lencioni’s model at the organizational level. The goal is to completely redefine teamwork and collaboration. Personal Development was designed specifically to work for individuals; participants do not all need to be part of the same team. Rather, participants can carry the takeaways of this program from one team to the next, enabling a culture of teamwork. Learners at all levels of an organization can benefit from this program and adopt its powerful principles, shape behaviors, and create a common language that empowers people to rewrite what it means to work together.</a:t>
            </a:r>
            <a:endParaRPr lang="en-US" sz="1800" dirty="0">
              <a:effectLst/>
              <a:ea typeface="Calibri" panose="020F0502020204030204" pitchFamily="34" charset="0"/>
              <a:cs typeface="Times New Roman" panose="02020603050405020304" pitchFamily="18" charset="0"/>
            </a:endParaRPr>
          </a:p>
          <a:p>
            <a:pPr marL="0" indent="0">
              <a:buNone/>
            </a:pPr>
            <a:r>
              <a:rPr lang="en-US" sz="2000" b="1" dirty="0">
                <a:effectLst/>
                <a:ea typeface="Calibri" panose="020F0502020204030204" pitchFamily="34" charset="0"/>
                <a:cs typeface="Times New Roman" panose="02020603050405020304" pitchFamily="18" charset="0"/>
              </a:rPr>
              <a:t>5 Behaviors Team Development - </a:t>
            </a:r>
            <a:r>
              <a:rPr lang="en-US" sz="1800" dirty="0"/>
              <a:t>The Five Behaviors® Team Development transforms intact teams through The Five Behaviors model of Trust, Conflict, Commitment, Accountability, and Results to drive team effectiveness and productivity. 89% of The Five Behaviors learners say it improved their team’s effectiveness. This powerful virtual or in-person experience assesses an intact team’s approach to teamwork and helps team members better understand themselves and the personalities on their team so they can effectively achieve their goals.</a:t>
            </a:r>
            <a:endParaRPr lang="en-US" sz="1800" dirty="0">
              <a:effectLst/>
              <a:ea typeface="Calibri" panose="020F0502020204030204" pitchFamily="34" charset="0"/>
              <a:cs typeface="Times New Roman" panose="02020603050405020304" pitchFamily="18" charset="0"/>
            </a:endParaRPr>
          </a:p>
          <a:p>
            <a:pPr marL="0" indent="0">
              <a:buNone/>
            </a:pPr>
            <a:endParaRPr lang="en-US" sz="2000" dirty="0"/>
          </a:p>
        </p:txBody>
      </p:sp>
      <p:pic>
        <p:nvPicPr>
          <p:cNvPr id="5" name="Picture 4" descr="A picture containing text&#10;&#10;Description automatically generated">
            <a:extLst>
              <a:ext uri="{FF2B5EF4-FFF2-40B4-BE49-F238E27FC236}">
                <a16:creationId xmlns:a16="http://schemas.microsoft.com/office/drawing/2014/main" id="{8CDC2364-E527-108F-105B-BFF2690B4F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5864"/>
            <a:ext cx="2237906" cy="803100"/>
          </a:xfrm>
          <a:prstGeom prst="rect">
            <a:avLst/>
          </a:prstGeom>
        </p:spPr>
      </p:pic>
      <p:pic>
        <p:nvPicPr>
          <p:cNvPr id="7" name="Picture 6">
            <a:extLst>
              <a:ext uri="{FF2B5EF4-FFF2-40B4-BE49-F238E27FC236}">
                <a16:creationId xmlns:a16="http://schemas.microsoft.com/office/drawing/2014/main" id="{2BA11425-966A-7ED7-9218-3A5DEBF133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2854" y="91636"/>
            <a:ext cx="1663146" cy="671556"/>
          </a:xfrm>
          <a:prstGeom prst="rect">
            <a:avLst/>
          </a:prstGeom>
        </p:spPr>
      </p:pic>
    </p:spTree>
    <p:extLst>
      <p:ext uri="{BB962C8B-B14F-4D97-AF65-F5344CB8AC3E}">
        <p14:creationId xmlns:p14="http://schemas.microsoft.com/office/powerpoint/2010/main" val="501723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780C10-ECEB-4A4B-A842-D8F23C4C3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4773" y="216658"/>
            <a:ext cx="7394716" cy="6424684"/>
          </a:xfrm>
          <a:prstGeom prst="rect">
            <a:avLst/>
          </a:prstGeom>
        </p:spPr>
      </p:pic>
    </p:spTree>
    <p:extLst>
      <p:ext uri="{BB962C8B-B14F-4D97-AF65-F5344CB8AC3E}">
        <p14:creationId xmlns:p14="http://schemas.microsoft.com/office/powerpoint/2010/main" val="134848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D49D597-BDE7-4900-B01F-DD69554AEE94}"/>
              </a:ext>
            </a:extLst>
          </p:cNvPr>
          <p:cNvSpPr txBox="1"/>
          <p:nvPr/>
        </p:nvSpPr>
        <p:spPr>
          <a:xfrm>
            <a:off x="2667963" y="663123"/>
            <a:ext cx="6856074" cy="6124754"/>
          </a:xfrm>
          <a:prstGeom prst="rect">
            <a:avLst/>
          </a:prstGeom>
          <a:noFill/>
        </p:spPr>
        <p:txBody>
          <a:bodyPr wrap="square" rtlCol="0" anchor="ctr">
            <a:spAutoFit/>
          </a:bodyPr>
          <a:lstStyle/>
          <a:p>
            <a:r>
              <a:rPr lang="en-US" sz="3200" b="1" dirty="0">
                <a:solidFill>
                  <a:srgbClr val="779B49"/>
                </a:solidFill>
              </a:rPr>
              <a:t>Issues</a:t>
            </a:r>
            <a:r>
              <a:rPr lang="en-US" sz="3200" dirty="0"/>
              <a:t> – an unsettled matter</a:t>
            </a:r>
          </a:p>
          <a:p>
            <a:endParaRPr lang="en-US" sz="3200" dirty="0"/>
          </a:p>
          <a:p>
            <a:r>
              <a:rPr lang="en-US" sz="3200" b="1" dirty="0">
                <a:solidFill>
                  <a:srgbClr val="779B49"/>
                </a:solidFill>
              </a:rPr>
              <a:t>Rocks</a:t>
            </a:r>
            <a:r>
              <a:rPr lang="en-US" sz="3200" dirty="0"/>
              <a:t> – clear 90-day priorities designed to keep you focused on what is most important. </a:t>
            </a:r>
          </a:p>
          <a:p>
            <a:endParaRPr lang="en-US" sz="3200" dirty="0"/>
          </a:p>
          <a:p>
            <a:r>
              <a:rPr lang="en-US" sz="3200" b="1" dirty="0">
                <a:solidFill>
                  <a:srgbClr val="779B49"/>
                </a:solidFill>
              </a:rPr>
              <a:t>Action Items </a:t>
            </a:r>
            <a:r>
              <a:rPr lang="en-US" sz="3200" dirty="0"/>
              <a:t>– items to be done within a week that become issues if not done after the 2</a:t>
            </a:r>
            <a:r>
              <a:rPr lang="en-US" sz="3200" baseline="30000" dirty="0"/>
              <a:t>nd</a:t>
            </a:r>
            <a:r>
              <a:rPr lang="en-US" sz="3200" dirty="0"/>
              <a:t> attempt</a:t>
            </a:r>
          </a:p>
          <a:p>
            <a:endParaRPr lang="en-US" sz="3200" dirty="0"/>
          </a:p>
          <a:p>
            <a:endParaRPr lang="en-US" dirty="0"/>
          </a:p>
          <a:p>
            <a:endParaRPr lang="en-US" dirty="0"/>
          </a:p>
          <a:p>
            <a:endParaRPr lang="en-US" dirty="0"/>
          </a:p>
          <a:p>
            <a:endParaRPr lang="en-US" dirty="0"/>
          </a:p>
        </p:txBody>
      </p:sp>
      <p:sp>
        <p:nvSpPr>
          <p:cNvPr id="5" name="Rectangle 4">
            <a:extLst>
              <a:ext uri="{FF2B5EF4-FFF2-40B4-BE49-F238E27FC236}">
                <a16:creationId xmlns:a16="http://schemas.microsoft.com/office/drawing/2014/main" id="{2FA1D0D4-751E-4003-97D8-9B7E8D754AE0}"/>
              </a:ext>
            </a:extLst>
          </p:cNvPr>
          <p:cNvSpPr/>
          <p:nvPr/>
        </p:nvSpPr>
        <p:spPr>
          <a:xfrm>
            <a:off x="1524000" y="6753640"/>
            <a:ext cx="9144000" cy="104361"/>
          </a:xfrm>
          <a:prstGeom prst="rect">
            <a:avLst/>
          </a:prstGeom>
          <a:solidFill>
            <a:srgbClr val="7F99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7" name="Rectangle 6">
            <a:extLst>
              <a:ext uri="{FF2B5EF4-FFF2-40B4-BE49-F238E27FC236}">
                <a16:creationId xmlns:a16="http://schemas.microsoft.com/office/drawing/2014/main" id="{347DFC0A-EF84-4CE5-BFBB-1646C50635AE}"/>
              </a:ext>
            </a:extLst>
          </p:cNvPr>
          <p:cNvSpPr/>
          <p:nvPr/>
        </p:nvSpPr>
        <p:spPr>
          <a:xfrm>
            <a:off x="1524000" y="1"/>
            <a:ext cx="9144000" cy="104361"/>
          </a:xfrm>
          <a:prstGeom prst="rect">
            <a:avLst/>
          </a:prstGeom>
          <a:solidFill>
            <a:srgbClr val="7F99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pic>
        <p:nvPicPr>
          <p:cNvPr id="8" name="Picture 7" descr="Logo, company name&#10;&#10;Description automatically generated">
            <a:extLst>
              <a:ext uri="{FF2B5EF4-FFF2-40B4-BE49-F238E27FC236}">
                <a16:creationId xmlns:a16="http://schemas.microsoft.com/office/drawing/2014/main" id="{68B0C0FC-FBED-4486-9CB8-DFA61A3BC863}"/>
              </a:ext>
            </a:extLst>
          </p:cNvPr>
          <p:cNvPicPr>
            <a:picLocks noChangeAspect="1"/>
          </p:cNvPicPr>
          <p:nvPr/>
        </p:nvPicPr>
        <p:blipFill rotWithShape="1">
          <a:blip r:embed="rId2"/>
          <a:srcRect r="61166" b="67747"/>
          <a:stretch/>
        </p:blipFill>
        <p:spPr>
          <a:xfrm>
            <a:off x="9799233" y="6248276"/>
            <a:ext cx="757531" cy="378288"/>
          </a:xfrm>
          <a:prstGeom prst="rect">
            <a:avLst/>
          </a:prstGeom>
        </p:spPr>
      </p:pic>
    </p:spTree>
    <p:extLst>
      <p:ext uri="{BB962C8B-B14F-4D97-AF65-F5344CB8AC3E}">
        <p14:creationId xmlns:p14="http://schemas.microsoft.com/office/powerpoint/2010/main" val="3228716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C266B9D-DC87-430A-8D3A-2E83639A1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69282F36-261B-49B3-8CA9-FB857C475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B87215C3-3B83-4BE7-9213-26E084BD6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13A105D4-2907-419E-8223-4C266BA1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1EEE7F17-8E08-4C69-8E22-661908E6D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873675"/>
            <a:ext cx="11296733"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extBox 1">
            <a:extLst>
              <a:ext uri="{FF2B5EF4-FFF2-40B4-BE49-F238E27FC236}">
                <a16:creationId xmlns:a16="http://schemas.microsoft.com/office/drawing/2014/main" id="{53445E92-339A-7108-66DE-5236CD79922B}"/>
              </a:ext>
            </a:extLst>
          </p:cNvPr>
          <p:cNvSpPr txBox="1"/>
          <p:nvPr/>
        </p:nvSpPr>
        <p:spPr>
          <a:xfrm>
            <a:off x="3549445" y="1150374"/>
            <a:ext cx="6577781" cy="4401205"/>
          </a:xfrm>
          <a:prstGeom prst="rect">
            <a:avLst/>
          </a:prstGeom>
          <a:noFill/>
        </p:spPr>
        <p:txBody>
          <a:bodyPr wrap="square" rtlCol="0">
            <a:spAutoFit/>
          </a:bodyPr>
          <a:lstStyle/>
          <a:p>
            <a:r>
              <a:rPr lang="en-US" sz="2800" dirty="0"/>
              <a:t>The 8 Components of a Vision</a:t>
            </a:r>
          </a:p>
          <a:p>
            <a:endParaRPr lang="en-US" sz="2800" dirty="0"/>
          </a:p>
          <a:p>
            <a:pPr marL="342900" indent="-342900">
              <a:buAutoNum type="arabicPeriod"/>
            </a:pPr>
            <a:r>
              <a:rPr lang="en-US" sz="2800" dirty="0"/>
              <a:t>What are your core values?</a:t>
            </a:r>
          </a:p>
          <a:p>
            <a:pPr marL="342900" indent="-342900">
              <a:buAutoNum type="arabicPeriod"/>
            </a:pPr>
            <a:r>
              <a:rPr lang="en-US" sz="2800" dirty="0"/>
              <a:t>What is your core focus?</a:t>
            </a:r>
          </a:p>
          <a:p>
            <a:pPr marL="342900" indent="-342900">
              <a:buAutoNum type="arabicPeriod"/>
            </a:pPr>
            <a:r>
              <a:rPr lang="en-US" sz="2800" dirty="0"/>
              <a:t>What is your 10-year target?</a:t>
            </a:r>
          </a:p>
          <a:p>
            <a:pPr marL="342900" indent="-342900">
              <a:buAutoNum type="arabicPeriod"/>
            </a:pPr>
            <a:r>
              <a:rPr lang="en-US" sz="2800" dirty="0"/>
              <a:t>What is your marketing strategy?</a:t>
            </a:r>
          </a:p>
          <a:p>
            <a:pPr marL="342900" indent="-342900">
              <a:buAutoNum type="arabicPeriod"/>
            </a:pPr>
            <a:r>
              <a:rPr lang="en-US" sz="2800" dirty="0"/>
              <a:t>What is your three-year picture?</a:t>
            </a:r>
          </a:p>
          <a:p>
            <a:pPr marL="342900" indent="-342900">
              <a:buAutoNum type="arabicPeriod"/>
            </a:pPr>
            <a:r>
              <a:rPr lang="en-US" sz="2800" dirty="0"/>
              <a:t>What is your one-year plan?</a:t>
            </a:r>
          </a:p>
          <a:p>
            <a:pPr marL="342900" indent="-342900">
              <a:buAutoNum type="arabicPeriod"/>
            </a:pPr>
            <a:r>
              <a:rPr lang="en-US" sz="2800" dirty="0"/>
              <a:t>What are your quarterly Rocks?</a:t>
            </a:r>
          </a:p>
          <a:p>
            <a:pPr marL="342900" indent="-342900">
              <a:buAutoNum type="arabicPeriod"/>
            </a:pPr>
            <a:r>
              <a:rPr lang="en-US" sz="2800" dirty="0"/>
              <a:t>What are your issues?</a:t>
            </a:r>
          </a:p>
        </p:txBody>
      </p:sp>
    </p:spTree>
    <p:extLst>
      <p:ext uri="{BB962C8B-B14F-4D97-AF65-F5344CB8AC3E}">
        <p14:creationId xmlns:p14="http://schemas.microsoft.com/office/powerpoint/2010/main" val="3498372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18FD5326-9F0A-481B-8415-14B6BFB852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36">
            <a:extLst>
              <a:ext uri="{FF2B5EF4-FFF2-40B4-BE49-F238E27FC236}">
                <a16:creationId xmlns:a16="http://schemas.microsoft.com/office/drawing/2014/main" id="{7A268CD7-AFA8-49FF-8494-036157361B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A0897FCD-4816-4E4A-A524-078453D87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2ED953D6-5A73-4461-BB18-1E759E7A6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F1AD7338-F431-414C-9BF5-A00968303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5" name="Rectangle 44">
            <a:extLst>
              <a:ext uri="{FF2B5EF4-FFF2-40B4-BE49-F238E27FC236}">
                <a16:creationId xmlns:a16="http://schemas.microsoft.com/office/drawing/2014/main" id="{015FD795-004A-4D86-AC25-F811343C4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1"/>
            <a:ext cx="11298933" cy="437703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46">
            <a:extLst>
              <a:ext uri="{FF2B5EF4-FFF2-40B4-BE49-F238E27FC236}">
                <a16:creationId xmlns:a16="http://schemas.microsoft.com/office/drawing/2014/main" id="{FC51D369-903F-4D7A-865D-AA7A3A6452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6057326"/>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48">
            <a:extLst>
              <a:ext uri="{FF2B5EF4-FFF2-40B4-BE49-F238E27FC236}">
                <a16:creationId xmlns:a16="http://schemas.microsoft.com/office/drawing/2014/main" id="{682ADC57-8AED-45E2-A78B-E4065DC16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6057326"/>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50">
            <a:extLst>
              <a:ext uri="{FF2B5EF4-FFF2-40B4-BE49-F238E27FC236}">
                <a16:creationId xmlns:a16="http://schemas.microsoft.com/office/drawing/2014/main" id="{395FB3B6-0E62-424C-9363-D78976236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6053769"/>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31" name="TextBox 1">
            <a:extLst>
              <a:ext uri="{FF2B5EF4-FFF2-40B4-BE49-F238E27FC236}">
                <a16:creationId xmlns:a16="http://schemas.microsoft.com/office/drawing/2014/main" id="{5ADB7943-59ED-60DC-61A7-64427DE37F25}"/>
              </a:ext>
            </a:extLst>
          </p:cNvPr>
          <p:cNvGraphicFramePr/>
          <p:nvPr/>
        </p:nvGraphicFramePr>
        <p:xfrm>
          <a:off x="1090001" y="1093924"/>
          <a:ext cx="10004654" cy="3145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266391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Custom 34">
      <a:dk1>
        <a:sysClr val="windowText" lastClr="000000"/>
      </a:dk1>
      <a:lt1>
        <a:sysClr val="window" lastClr="FFFFFF"/>
      </a:lt1>
      <a:dk2>
        <a:srgbClr val="44546A"/>
      </a:dk2>
      <a:lt2>
        <a:srgbClr val="E7E6E6"/>
      </a:lt2>
      <a:accent1>
        <a:srgbClr val="7F9953"/>
      </a:accent1>
      <a:accent2>
        <a:srgbClr val="7F9953"/>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vidend">
  <a:themeElements>
    <a:clrScheme name="Custom 32">
      <a:dk1>
        <a:sysClr val="windowText" lastClr="000000"/>
      </a:dk1>
      <a:lt1>
        <a:sysClr val="window" lastClr="FFFFFF"/>
      </a:lt1>
      <a:dk2>
        <a:srgbClr val="3D3D3D"/>
      </a:dk2>
      <a:lt2>
        <a:srgbClr val="EBEBEB"/>
      </a:lt2>
      <a:accent1>
        <a:srgbClr val="779B49"/>
      </a:accent1>
      <a:accent2>
        <a:srgbClr val="E3EDD3"/>
      </a:accent2>
      <a:accent3>
        <a:srgbClr val="BAD392"/>
      </a:accent3>
      <a:accent4>
        <a:srgbClr val="779B49"/>
      </a:accent4>
      <a:accent5>
        <a:srgbClr val="BAD392"/>
      </a:accent5>
      <a:accent6>
        <a:srgbClr val="D1E1B6"/>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909</Words>
  <Application>Microsoft Office PowerPoint</Application>
  <PresentationFormat>Widescreen</PresentationFormat>
  <Paragraphs>63</Paragraphs>
  <Slides>9</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Arial</vt:lpstr>
      <vt:lpstr>Calibri</vt:lpstr>
      <vt:lpstr>Calibri Light</vt:lpstr>
      <vt:lpstr>Gill Sans MT</vt:lpstr>
      <vt:lpstr>Livvic</vt:lpstr>
      <vt:lpstr>Montserrat</vt:lpstr>
      <vt:lpstr>Montserrat Medium</vt:lpstr>
      <vt:lpstr>Playfair Display</vt:lpstr>
      <vt:lpstr>Roboto Condensed Light</vt:lpstr>
      <vt:lpstr>Wingdings 2</vt:lpstr>
      <vt:lpstr>Office Theme</vt:lpstr>
      <vt:lpstr>Dividend</vt:lpstr>
      <vt:lpstr> POWERPOINT PREPARED FOR: </vt:lpstr>
      <vt:lpstr>GETTING TO KNOW YOU: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Betsy Richard</dc:creator>
  <cp:lastModifiedBy>Betsy Richard</cp:lastModifiedBy>
  <cp:revision>3</cp:revision>
  <dcterms:created xsi:type="dcterms:W3CDTF">2022-05-26T21:24:29Z</dcterms:created>
  <dcterms:modified xsi:type="dcterms:W3CDTF">2022-06-14T22:11:27Z</dcterms:modified>
</cp:coreProperties>
</file>